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65" r:id="rId3"/>
    <p:sldId id="263" r:id="rId4"/>
    <p:sldId id="264" r:id="rId5"/>
    <p:sldId id="266" r:id="rId6"/>
    <p:sldId id="261" r:id="rId7"/>
    <p:sldId id="262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8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8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9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1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6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9DDC-52D4-4332-8D45-91BD248B6AAE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790A-045E-46BA-99A6-A42D51CB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bliki/UnitTes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is easier than I thought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Benefits of Test-Driven Development | IT Staffing &amp; Technic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38" y="2705416"/>
            <a:ext cx="6606524" cy="268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situational thing – the team decides what makes sense to be a unit for purposes of their understanding of the system and its testing </a:t>
            </a:r>
          </a:p>
          <a:p>
            <a:endParaRPr lang="en-US" dirty="0" smtClean="0"/>
          </a:p>
          <a:p>
            <a:r>
              <a:rPr lang="en-US" dirty="0" smtClean="0"/>
              <a:t>Martin fowler</a:t>
            </a:r>
            <a:endParaRPr lang="en-US" dirty="0"/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://martinfowler.com/bliki/UnitTest.html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8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036" y="2386806"/>
            <a:ext cx="4876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324894"/>
            <a:ext cx="7677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925433"/>
              </p:ext>
            </p:extLst>
          </p:nvPr>
        </p:nvGraphicFramePr>
        <p:xfrm>
          <a:off x="1097280" y="1841865"/>
          <a:ext cx="10149840" cy="4258486"/>
        </p:xfrm>
        <a:graphic>
          <a:graphicData uri="http://schemas.openxmlformats.org/drawingml/2006/table">
            <a:tbl>
              <a:tblPr/>
              <a:tblGrid>
                <a:gridCol w="2537460">
                  <a:extLst>
                    <a:ext uri="{9D8B030D-6E8A-4147-A177-3AD203B41FA5}">
                      <a16:colId xmlns:a16="http://schemas.microsoft.com/office/drawing/2014/main" val="1030109384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117061673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3344639036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763286773"/>
                    </a:ext>
                  </a:extLst>
                </a:gridCol>
              </a:tblGrid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NUnit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xUnit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TEST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352430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[TestFixture]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[TestClass]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442392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Test Case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[Fact]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[TestMethod]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62593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[TestCase]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[Theory]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[DataTestMethod]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980351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[InlineData]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[DataRow]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341790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 Initialization for each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[SetUp]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Ctor, IDisposable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[TestInitialize]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662517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[TestCleanup]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25764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initialization for all tests in one class.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[OneTimeSetUp]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[MemberData]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[ClassInitialize]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87520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[OneTimeTearDown]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[ClassCleanup]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0474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[ClassData]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16097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Member (may Property Member)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507973"/>
                  </a:ext>
                </a:extLst>
              </a:tr>
              <a:tr h="9463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Time initialization for all tests in one assembly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Dedicated class with [SetUpFixture] + [OneTimeSetUp] [OneTimeTearDown]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[MemberData] Or [ClassData] Property Member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TestClass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+ 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AssemblyInitialize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AssemblyCleanup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6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actual dependency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5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Mock?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test complexity</a:t>
            </a:r>
          </a:p>
          <a:p>
            <a:r>
              <a:rPr lang="en-US" dirty="0" smtClean="0"/>
              <a:t>Improved test execution speed</a:t>
            </a:r>
          </a:p>
          <a:p>
            <a:r>
              <a:rPr lang="en-US" dirty="0" smtClean="0"/>
              <a:t>Support parallel development streams</a:t>
            </a:r>
          </a:p>
          <a:p>
            <a:pPr lvl="1"/>
            <a:r>
              <a:rPr lang="en-US" dirty="0" smtClean="0"/>
              <a:t>Real dependency not yet available</a:t>
            </a:r>
          </a:p>
          <a:p>
            <a:pPr lvl="1"/>
            <a:r>
              <a:rPr lang="en-US" dirty="0" smtClean="0"/>
              <a:t>Another team</a:t>
            </a:r>
          </a:p>
          <a:p>
            <a:r>
              <a:rPr lang="en-US" dirty="0" smtClean="0"/>
              <a:t>Improve test predictability</a:t>
            </a:r>
          </a:p>
          <a:p>
            <a:r>
              <a:rPr lang="en-US" dirty="0" smtClean="0"/>
              <a:t>Reduce testing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57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Chicken-egg problem in software development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4.bp.blogspot.com/-ij15XcEvhgc/XERpuHzKFzI/AAAAAAAADKQ/R3Yds6eBLlcqrHTLSGSPv8ZoKINp4burQCLcBGAs/s1600/chicken-or-the-eg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9" y="1825625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 or code first?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clean code that matters</a:t>
            </a:r>
          </a:p>
          <a:p>
            <a:r>
              <a:rPr lang="en-US" dirty="0" smtClean="0"/>
              <a:t>TDD provides opportunity to create a masterpiece that proactively unbreakable and reduce time to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242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Unit test</vt:lpstr>
      <vt:lpstr>PowerPoint Presentation</vt:lpstr>
      <vt:lpstr>PowerPoint Presentation</vt:lpstr>
      <vt:lpstr>PowerPoint Presentation</vt:lpstr>
      <vt:lpstr>PowerPoint Presentation</vt:lpstr>
      <vt:lpstr>Mocking</vt:lpstr>
      <vt:lpstr>Why Mock?</vt:lpstr>
      <vt:lpstr>Chicken-egg problem in software development </vt:lpstr>
      <vt:lpstr>Test first or code first?</vt:lpstr>
      <vt:lpstr>TDD is easier than I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</dc:title>
  <dc:creator>Amit Naik</dc:creator>
  <cp:lastModifiedBy>Amit Naik</cp:lastModifiedBy>
  <cp:revision>7</cp:revision>
  <dcterms:created xsi:type="dcterms:W3CDTF">2020-06-18T04:53:49Z</dcterms:created>
  <dcterms:modified xsi:type="dcterms:W3CDTF">2020-06-19T11:22:38Z</dcterms:modified>
</cp:coreProperties>
</file>