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83" r:id="rId5"/>
    <p:sldId id="289" r:id="rId6"/>
    <p:sldId id="285" r:id="rId7"/>
    <p:sldId id="284" r:id="rId8"/>
    <p:sldId id="269" r:id="rId9"/>
    <p:sldId id="288" r:id="rId10"/>
    <p:sldId id="286" r:id="rId11"/>
    <p:sldId id="271" r:id="rId12"/>
    <p:sldId id="272" r:id="rId13"/>
    <p:sldId id="287" r:id="rId14"/>
    <p:sldId id="273" r:id="rId15"/>
    <p:sldId id="274" r:id="rId16"/>
    <p:sldId id="282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85" y="2264591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33361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6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1675964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/>
              <a:t>DATABASE-CENTRIC VS.</a:t>
            </a:r>
            <a:br>
              <a:rPr lang="en-US" dirty="0"/>
            </a:br>
            <a:r>
              <a:rPr lang="en-US" dirty="0"/>
              <a:t>Domain-centric </a:t>
            </a:r>
            <a:r>
              <a:rPr lang="en-US" dirty="0" smtClean="0"/>
              <a:t>architecture</a:t>
            </a:r>
          </a:p>
          <a:p>
            <a:r>
              <a:rPr lang="en-GB" dirty="0"/>
              <a:t>What is </a:t>
            </a:r>
            <a:r>
              <a:rPr lang="en-GB"/>
              <a:t>Onion </a:t>
            </a:r>
            <a:r>
              <a:rPr lang="en-GB" smtClean="0"/>
              <a:t>Architecture </a:t>
            </a:r>
            <a:endParaRPr lang="en-GB" dirty="0" smtClean="0"/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DDD</a:t>
            </a:r>
          </a:p>
          <a:p>
            <a:r>
              <a:rPr lang="en-GB" dirty="0" smtClean="0"/>
              <a:t>Simple 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65268"/>
            <a:ext cx="10058400" cy="3206931"/>
          </a:xfrm>
        </p:spPr>
        <p:txBody>
          <a:bodyPr/>
          <a:lstStyle/>
          <a:p>
            <a:r>
              <a:rPr lang="en-US" dirty="0" smtClean="0"/>
              <a:t>In simple words</a:t>
            </a:r>
          </a:p>
          <a:p>
            <a:pPr lvl="1"/>
            <a:r>
              <a:rPr lang="en-US" dirty="0" smtClean="0"/>
              <a:t>What you want</a:t>
            </a:r>
          </a:p>
          <a:p>
            <a:pPr lvl="1"/>
            <a:r>
              <a:rPr lang="en-US" dirty="0" smtClean="0"/>
              <a:t>How you implement</a:t>
            </a:r>
          </a:p>
          <a:p>
            <a:pPr lvl="1"/>
            <a:r>
              <a:rPr lang="en-US" dirty="0" smtClean="0"/>
              <a:t>How you solve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15935"/>
              </p:ext>
            </p:extLst>
          </p:nvPr>
        </p:nvGraphicFramePr>
        <p:xfrm>
          <a:off x="1069973" y="3409950"/>
          <a:ext cx="95109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470">
                  <a:extLst>
                    <a:ext uri="{9D8B030D-6E8A-4147-A177-3AD203B41FA5}">
                      <a16:colId xmlns:a16="http://schemas.microsoft.com/office/drawing/2014/main" val="3683941524"/>
                    </a:ext>
                  </a:extLst>
                </a:gridCol>
                <a:gridCol w="4755470">
                  <a:extLst>
                    <a:ext uri="{9D8B030D-6E8A-4147-A177-3AD203B41FA5}">
                      <a16:colId xmlns:a16="http://schemas.microsoft.com/office/drawing/2014/main" val="203235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Facotry</a:t>
                      </a:r>
                      <a:r>
                        <a:rPr lang="en-US" dirty="0" smtClean="0"/>
                        <a:t>, Iterator,</a:t>
                      </a:r>
                      <a:r>
                        <a:rPr lang="en-US" baseline="0" dirty="0" smtClean="0"/>
                        <a:t> Singleton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MVC, MVP,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MVVM, ONION, CLEAN, HEXAGONAL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1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REST, SOA, IOC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0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54" y="2093976"/>
            <a:ext cx="7553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22" y="2225402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46150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292</TotalTime>
  <Words>166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Difference between Design pattern, Architecture Pattern &amp; Architecture Style 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 architecture</vt:lpstr>
      <vt:lpstr>PowerPoint Presentation</vt:lpstr>
      <vt:lpstr>Onion, CLEAN &amp; Hexagonal arch.</vt:lpstr>
      <vt:lpstr>It’s all same thing</vt:lpstr>
      <vt:lpstr>PowerPoint Presentation</vt:lpstr>
      <vt:lpstr>PowerPoint Presentation</vt:lpstr>
      <vt:lpstr>Project demo</vt:lpstr>
      <vt:lpstr>Thanks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31</cp:revision>
  <dcterms:created xsi:type="dcterms:W3CDTF">2020-06-18T04:53:49Z</dcterms:created>
  <dcterms:modified xsi:type="dcterms:W3CDTF">2020-07-10T03:45:55Z</dcterms:modified>
</cp:coreProperties>
</file>