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65" r:id="rId3"/>
    <p:sldId id="263" r:id="rId4"/>
    <p:sldId id="264" r:id="rId5"/>
    <p:sldId id="261" r:id="rId6"/>
    <p:sldId id="262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28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8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48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89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81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52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36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64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7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3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9DDC-52D4-4332-8D45-91BD248B6AAE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bliki/UnitTes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situational thing – the team decides what makes sense to be a unit for purposes of their understanding of the system and its testing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Martin fowler</a:t>
            </a:r>
            <a:endParaRPr lang="en-US" dirty="0"/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://martinfowler.com/bliki/UnitTest.html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86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036" y="2386806"/>
            <a:ext cx="48768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1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324894"/>
            <a:ext cx="76771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1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Replacing actual dependency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05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Mock?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test complexity</a:t>
            </a:r>
          </a:p>
          <a:p>
            <a:r>
              <a:rPr lang="en-US" dirty="0" smtClean="0"/>
              <a:t>Improved test execution speed</a:t>
            </a:r>
          </a:p>
          <a:p>
            <a:r>
              <a:rPr lang="en-US" dirty="0" smtClean="0"/>
              <a:t>Support parallel development streams</a:t>
            </a:r>
          </a:p>
          <a:p>
            <a:pPr lvl="1"/>
            <a:r>
              <a:rPr lang="en-US" dirty="0" smtClean="0"/>
              <a:t>Real dependency not yet available</a:t>
            </a:r>
          </a:p>
          <a:p>
            <a:pPr lvl="1"/>
            <a:r>
              <a:rPr lang="en-US" dirty="0" smtClean="0"/>
              <a:t>Another team</a:t>
            </a:r>
          </a:p>
          <a:p>
            <a:r>
              <a:rPr lang="en-US" dirty="0" smtClean="0"/>
              <a:t>Improve test predictability</a:t>
            </a:r>
          </a:p>
          <a:p>
            <a:r>
              <a:rPr lang="en-US" dirty="0" smtClean="0"/>
              <a:t>Reduce testing costs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57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Chicken-egg problem in software development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 descr="https://4.bp.blogspot.com/-ij15XcEvhgc/XERpuHzKFzI/AAAAAAAADKQ/R3Yds6eBLlcqrHTLSGSPv8ZoKINp4burQCLcBGAs/s1600/chicken-or-the-eg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869" y="1825625"/>
            <a:ext cx="82882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6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first or code first?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clean code that matters</a:t>
            </a:r>
          </a:p>
          <a:p>
            <a:r>
              <a:rPr lang="en-US" dirty="0" smtClean="0"/>
              <a:t>TDD provides opportunity to create a masterpiece that proactively unbreakable and reduce time to 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is easier than I thought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Benefits of Test-Driven Development | IT Staffing &amp; Technica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838" y="2705416"/>
            <a:ext cx="6606524" cy="268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102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Unit test</vt:lpstr>
      <vt:lpstr>PowerPoint Presentation</vt:lpstr>
      <vt:lpstr>PowerPoint Presentation</vt:lpstr>
      <vt:lpstr>PowerPoint Presentation</vt:lpstr>
      <vt:lpstr>Mocking</vt:lpstr>
      <vt:lpstr>Why Mock?</vt:lpstr>
      <vt:lpstr>Chicken-egg problem in software development </vt:lpstr>
      <vt:lpstr>Test first or code first?</vt:lpstr>
      <vt:lpstr>TDD is easier than I thought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Amit Naik</dc:creator>
  <cp:lastModifiedBy>Amit Naik</cp:lastModifiedBy>
  <cp:revision>6</cp:revision>
  <dcterms:created xsi:type="dcterms:W3CDTF">2020-06-18T04:53:49Z</dcterms:created>
  <dcterms:modified xsi:type="dcterms:W3CDTF">2020-06-18T05:37:55Z</dcterms:modified>
</cp:coreProperties>
</file>