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63" r:id="rId9"/>
    <p:sldId id="264" r:id="rId10"/>
    <p:sldId id="265" r:id="rId11"/>
    <p:sldId id="275" r:id="rId12"/>
    <p:sldId id="266" r:id="rId13"/>
    <p:sldId id="261" r:id="rId14"/>
    <p:sldId id="262" r:id="rId15"/>
    <p:sldId id="258" r:id="rId16"/>
    <p:sldId id="259" r:id="rId17"/>
    <p:sldId id="260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0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UnitTe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stair.cockburn.us/hexagonal+architec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ploeh.dk/2013/12/03/layers-onions-ports-adapters-its-all-the-sa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situational thing – the team decides what makes sense to be a unit for purposes of their understanding of the system and its testing </a:t>
            </a:r>
          </a:p>
          <a:p>
            <a:endParaRPr lang="en-US" dirty="0" smtClean="0"/>
          </a:p>
          <a:p>
            <a:r>
              <a:rPr lang="en-US" dirty="0" smtClean="0"/>
              <a:t>Martin fowler</a:t>
            </a:r>
            <a:endParaRPr lang="en-US" dirty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://martinfowler.com/bliki/UnitTest.html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8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64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b/w testing lib.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925433"/>
              </p:ext>
            </p:extLst>
          </p:nvPr>
        </p:nvGraphicFramePr>
        <p:xfrm>
          <a:off x="1097280" y="1841865"/>
          <a:ext cx="10149840" cy="4258486"/>
        </p:xfrm>
        <a:graphic>
          <a:graphicData uri="http://schemas.openxmlformats.org/drawingml/2006/table">
            <a:tbl>
              <a:tblPr/>
              <a:tblGrid>
                <a:gridCol w="2537460">
                  <a:extLst>
                    <a:ext uri="{9D8B030D-6E8A-4147-A177-3AD203B41FA5}">
                      <a16:colId xmlns:a16="http://schemas.microsoft.com/office/drawing/2014/main" val="1030109384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1170616730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3344639036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763286773"/>
                    </a:ext>
                  </a:extLst>
                </a:gridCol>
              </a:tblGrid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NUnit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xUnit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TEST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52430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TestFixture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[TestClass]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442392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Test Case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[Fact]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[TestMethod]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62593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[TestCase]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[Theory]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[DataTestMethod]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980351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[InlineData]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[DataRow]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341790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Initialization for each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[SetUp]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Ctor, IDisposable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[TestInitialize]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62517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[TestCleanup]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25764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initialization for all tests in one class.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[OneTimeSetUp]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[MemberData]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[ClassInitialize]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87520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[OneTimeTearDown]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[ClassCleanup]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40474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16097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Member (may Property Member)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07973"/>
                  </a:ext>
                </a:extLst>
              </a:tr>
              <a:tr h="94633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initialization for all tests in one assembly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Dedicated class with [SetUpFixture] + [OneTimeSetUp] [OneTimeTearDown]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[MemberData] Or [ClassData] Property Member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TestClass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AssemblyInitialize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AssemblyCleanup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0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actual dependency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05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Mock?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test complexity</a:t>
            </a:r>
          </a:p>
          <a:p>
            <a:r>
              <a:rPr lang="en-US" dirty="0" smtClean="0"/>
              <a:t>Improved test execution speed</a:t>
            </a:r>
          </a:p>
          <a:p>
            <a:r>
              <a:rPr lang="en-US" dirty="0" smtClean="0"/>
              <a:t>Support parallel development streams</a:t>
            </a:r>
          </a:p>
          <a:p>
            <a:pPr lvl="1"/>
            <a:r>
              <a:rPr lang="en-US" dirty="0" smtClean="0"/>
              <a:t>Real dependency not yet available</a:t>
            </a:r>
          </a:p>
          <a:p>
            <a:pPr lvl="1"/>
            <a:r>
              <a:rPr lang="en-US" dirty="0" smtClean="0"/>
              <a:t>Another team</a:t>
            </a:r>
          </a:p>
          <a:p>
            <a:r>
              <a:rPr lang="en-US" dirty="0" smtClean="0"/>
              <a:t>Improve test predictability</a:t>
            </a:r>
          </a:p>
          <a:p>
            <a:r>
              <a:rPr lang="en-US" dirty="0" smtClean="0"/>
              <a:t>Reduce testing costs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57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Chicken-egg problem in software development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4.bp.blogspot.com/-ij15XcEvhgc/XERpuHzKFzI/AAAAAAAADKQ/R3Yds6eBLlcqrHTLSGSPv8ZoKINp4burQCLcBGAs/s1600/chicken-or-the-eg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0794" y="2120900"/>
            <a:ext cx="771676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 or code first?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clean code that matters</a:t>
            </a:r>
          </a:p>
          <a:p>
            <a:r>
              <a:rPr lang="en-US" dirty="0" smtClean="0"/>
              <a:t>TDD provides opportunity to create a masterpiece that proactively unbreakable and reduce time to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is easier than I thought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Benefits of Test-Driven Development | IT Staffing &amp; Technic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38" y="2705416"/>
            <a:ext cx="6606524" cy="268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56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Testable code – Domain centric architecture</a:t>
            </a:r>
          </a:p>
          <a:p>
            <a:r>
              <a:rPr lang="en-GB" dirty="0" err="1"/>
              <a:t>NUnit</a:t>
            </a:r>
            <a:endParaRPr lang="en-GB" dirty="0"/>
          </a:p>
          <a:p>
            <a:r>
              <a:rPr lang="en-GB" dirty="0" err="1"/>
              <a:t>Moq</a:t>
            </a:r>
            <a:r>
              <a:rPr lang="en-GB" dirty="0"/>
              <a:t> – How it works</a:t>
            </a:r>
          </a:p>
          <a:p>
            <a:r>
              <a:rPr lang="en-GB" dirty="0"/>
              <a:t>Demo unit testing</a:t>
            </a:r>
          </a:p>
          <a:p>
            <a:r>
              <a:rPr lang="en-GB" dirty="0"/>
              <a:t>Demo integration testing</a:t>
            </a:r>
          </a:p>
          <a:p>
            <a:r>
              <a:rPr lang="en-GB" dirty="0"/>
              <a:t>Unit testing and Integration testing</a:t>
            </a:r>
          </a:p>
          <a:p>
            <a:r>
              <a:rPr lang="en-GB" dirty="0"/>
              <a:t>What is TDD ?</a:t>
            </a:r>
          </a:p>
          <a:p>
            <a:r>
              <a:rPr lang="en-GB" dirty="0"/>
              <a:t>What is </a:t>
            </a:r>
            <a:r>
              <a:rPr lang="en-GB" dirty="0" err="1"/>
              <a:t>Sonarcube</a:t>
            </a:r>
            <a:endParaRPr lang="en-GB" dirty="0"/>
          </a:p>
          <a:p>
            <a:r>
              <a:rPr lang="en-GB" dirty="0"/>
              <a:t>Q &amp; 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DATABASE-CENTRIC VS.</a:t>
            </a:r>
            <a:br>
              <a:rPr lang="en-US" dirty="0" smtClean="0"/>
            </a:br>
            <a:r>
              <a:rPr lang="en-US" dirty="0" smtClean="0"/>
              <a:t>Domain-centric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2189416"/>
            <a:ext cx="9195489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Onion, CLEAN &amp; Hexagonal arch.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://jeffreypalermo.com/2008/07/the-onion-architecture-part-1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blog.cleancoder.com/uncle-bob/2012/08/13/the-clean-architecture.html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https://alistair.cockburn.us/hexagonal+architecture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same 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https://blog.ploeh.dk/2013/12/03/layers-onions-ports-adapters-its-all-the-same/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01" y="2728939"/>
            <a:ext cx="8648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45" y="2093976"/>
            <a:ext cx="3229791" cy="4098474"/>
          </a:xfrm>
        </p:spPr>
      </p:pic>
    </p:spTree>
    <p:extLst>
      <p:ext uri="{BB962C8B-B14F-4D97-AF65-F5344CB8AC3E}">
        <p14:creationId xmlns:p14="http://schemas.microsoft.com/office/powerpoint/2010/main" val="181103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1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036" y="2386806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324894"/>
            <a:ext cx="7677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117</TotalTime>
  <Words>314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Rockwell</vt:lpstr>
      <vt:lpstr>Rockwell Condensed</vt:lpstr>
      <vt:lpstr>Wingdings</vt:lpstr>
      <vt:lpstr>Wood Type</vt:lpstr>
      <vt:lpstr>Unit testing</vt:lpstr>
      <vt:lpstr>Agenda</vt:lpstr>
      <vt:lpstr>DATABASE-CENTRIC VS. Domain-centric architecture</vt:lpstr>
      <vt:lpstr>Onion, CLEAN &amp; Hexagonal arch.</vt:lpstr>
      <vt:lpstr>It’s all same thing</vt:lpstr>
      <vt:lpstr>PowerPoint Presentation</vt:lpstr>
      <vt:lpstr>Project demo</vt:lpstr>
      <vt:lpstr>PowerPoint Presentation</vt:lpstr>
      <vt:lpstr>PowerPoint Presentation</vt:lpstr>
      <vt:lpstr>PowerPoint Presentation</vt:lpstr>
      <vt:lpstr>Project demo</vt:lpstr>
      <vt:lpstr>Difference b/w testing lib.</vt:lpstr>
      <vt:lpstr>Mocking</vt:lpstr>
      <vt:lpstr>Why Mock?</vt:lpstr>
      <vt:lpstr>Chicken-egg problem in software development </vt:lpstr>
      <vt:lpstr>Test first or code first?</vt:lpstr>
      <vt:lpstr>TDD is easier than I thought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15</cp:revision>
  <dcterms:created xsi:type="dcterms:W3CDTF">2020-06-18T04:53:49Z</dcterms:created>
  <dcterms:modified xsi:type="dcterms:W3CDTF">2020-06-20T17:15:37Z</dcterms:modified>
</cp:coreProperties>
</file>