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34" r:id="rId2"/>
    <p:sldId id="332" r:id="rId3"/>
    <p:sldId id="331" r:id="rId4"/>
    <p:sldId id="333" r:id="rId5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8"/>
      <p:bold r:id="rId9"/>
    </p:embeddedFont>
    <p:embeddedFont>
      <p:font typeface="Arial Narrow" panose="020B0606020202030204" pitchFamily="34" charset="0"/>
      <p:regular r:id="rId10"/>
      <p:bold r:id="rId11"/>
      <p:italic r:id="rId12"/>
      <p:boldItalic r:id="rId13"/>
    </p:embeddedFont>
    <p:embeddedFont>
      <p:font typeface="Impact" panose="020B0806030902050204" pitchFamily="34" charset="0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FF"/>
    <a:srgbClr val="3333CC"/>
    <a:srgbClr val="F8A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4816" autoAdjust="0"/>
  </p:normalViewPr>
  <p:slideViewPr>
    <p:cSldViewPr>
      <p:cViewPr>
        <p:scale>
          <a:sx n="90" d="100"/>
          <a:sy n="90" d="100"/>
        </p:scale>
        <p:origin x="782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51DB7C-0E46-4B0A-B99B-82DB615A00D5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AE108239-7EA4-489D-BFEB-E4CE9EA2D6AF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모델</a:t>
          </a:r>
          <a:endParaRPr lang="en-US" altLang="ko-KR" sz="1000" dirty="0" smtClean="0"/>
        </a:p>
        <a:p>
          <a:pPr latinLnBrk="1"/>
          <a:r>
            <a:rPr lang="en-US" altLang="ko-KR" sz="1000" dirty="0" smtClean="0"/>
            <a:t>(EX, TW350HT)</a:t>
          </a:r>
          <a:endParaRPr lang="ko-KR" altLang="en-US" sz="1000" dirty="0"/>
        </a:p>
      </dgm:t>
    </dgm:pt>
    <dgm:pt modelId="{106E7F82-5E79-4AFE-A881-EDA2CE92BBE3}" type="parTrans" cxnId="{30B7E64F-296A-49A8-81CA-0389BA436C0D}">
      <dgm:prSet/>
      <dgm:spPr/>
      <dgm:t>
        <a:bodyPr/>
        <a:lstStyle/>
        <a:p>
          <a:pPr latinLnBrk="1"/>
          <a:endParaRPr lang="ko-KR" altLang="en-US"/>
        </a:p>
      </dgm:t>
    </dgm:pt>
    <dgm:pt modelId="{4A8473EC-7EA1-48F6-9372-FA5460D51E38}" type="sibTrans" cxnId="{30B7E64F-296A-49A8-81CA-0389BA436C0D}">
      <dgm:prSet/>
      <dgm:spPr/>
      <dgm:t>
        <a:bodyPr/>
        <a:lstStyle/>
        <a:p>
          <a:pPr latinLnBrk="1"/>
          <a:endParaRPr lang="ko-KR" altLang="en-US"/>
        </a:p>
      </dgm:t>
    </dgm:pt>
    <dgm:pt modelId="{E83060EE-DB36-493B-9153-F6C5C16C4C9F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STD</a:t>
          </a:r>
          <a:endParaRPr lang="ko-KR" altLang="en-US" sz="1000" dirty="0"/>
        </a:p>
      </dgm:t>
    </dgm:pt>
    <dgm:pt modelId="{5C85F494-F0AA-4C44-8EA8-2FEC902E1B00}" type="parTrans" cxnId="{9ECA207B-C4C0-4220-9F50-EC0B8CFC82D5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F94E3E6A-2DD4-4183-803F-30A2DCEC4652}" type="sibTrans" cxnId="{9ECA207B-C4C0-4220-9F50-EC0B8CFC82D5}">
      <dgm:prSet/>
      <dgm:spPr/>
      <dgm:t>
        <a:bodyPr/>
        <a:lstStyle/>
        <a:p>
          <a:pPr latinLnBrk="1"/>
          <a:endParaRPr lang="ko-KR" altLang="en-US"/>
        </a:p>
      </dgm:t>
    </dgm:pt>
    <dgm:pt modelId="{15130B45-E295-4E3A-8859-5626F0179E8B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고객사별</a:t>
          </a:r>
          <a:endParaRPr lang="ko-KR" altLang="en-US" sz="1000" dirty="0"/>
        </a:p>
      </dgm:t>
    </dgm:pt>
    <dgm:pt modelId="{354C586A-40CF-429F-93CE-D1632F2F1238}" type="parTrans" cxnId="{1564C8F3-0DB8-4057-9648-48CB78EEB84F}">
      <dgm:prSet/>
      <dgm:spPr/>
      <dgm:t>
        <a:bodyPr/>
        <a:lstStyle/>
        <a:p>
          <a:pPr latinLnBrk="1"/>
          <a:endParaRPr lang="ko-KR" altLang="en-US"/>
        </a:p>
      </dgm:t>
    </dgm:pt>
    <dgm:pt modelId="{F9C7624A-59E8-4D76-BBB7-3295F614EE0F}" type="sibTrans" cxnId="{1564C8F3-0DB8-4057-9648-48CB78EEB84F}">
      <dgm:prSet/>
      <dgm:spPr/>
      <dgm:t>
        <a:bodyPr/>
        <a:lstStyle/>
        <a:p>
          <a:pPr latinLnBrk="1"/>
          <a:endParaRPr lang="ko-KR" altLang="en-US"/>
        </a:p>
      </dgm:t>
    </dgm:pt>
    <dgm:pt modelId="{746160D2-06D9-47D2-A526-AC85D5FBC36E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추가옵션</a:t>
          </a:r>
          <a:endParaRPr lang="ko-KR" altLang="en-US" sz="1000" dirty="0"/>
        </a:p>
      </dgm:t>
    </dgm:pt>
    <dgm:pt modelId="{4449AB44-6CE6-46F9-805F-0F3CF2AE0B31}" type="parTrans" cxnId="{689C40D3-3BA0-4814-B0B7-DC5D46E35199}">
      <dgm:prSet/>
      <dgm:spPr/>
      <dgm:t>
        <a:bodyPr/>
        <a:lstStyle/>
        <a:p>
          <a:pPr latinLnBrk="1"/>
          <a:endParaRPr lang="ko-KR" altLang="en-US"/>
        </a:p>
      </dgm:t>
    </dgm:pt>
    <dgm:pt modelId="{1CE667C0-4143-44D9-8983-2410C948F650}" type="sibTrans" cxnId="{689C40D3-3BA0-4814-B0B7-DC5D46E35199}">
      <dgm:prSet/>
      <dgm:spPr/>
      <dgm:t>
        <a:bodyPr/>
        <a:lstStyle/>
        <a:p>
          <a:pPr latinLnBrk="1"/>
          <a:endParaRPr lang="ko-KR" altLang="en-US"/>
        </a:p>
      </dgm:t>
    </dgm:pt>
    <dgm:pt modelId="{603F17B4-EDEC-4457-B36B-5FAC90306D97}">
      <dgm:prSet phldrT="[텍스트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000" dirty="0" smtClean="0"/>
            <a:t>JIG/</a:t>
          </a:r>
          <a:r>
            <a:rPr lang="ko-KR" altLang="en-US" sz="1000" dirty="0" smtClean="0"/>
            <a:t>임시</a:t>
          </a:r>
          <a:endParaRPr lang="ko-KR" altLang="en-US" sz="1000" dirty="0"/>
        </a:p>
      </dgm:t>
    </dgm:pt>
    <dgm:pt modelId="{FD127974-7DD2-4257-8601-6669C96D6ABB}" type="parTrans" cxnId="{AEA95F00-E239-4C06-ABAB-06C673214A38}">
      <dgm:prSet/>
      <dgm:spPr/>
      <dgm:t>
        <a:bodyPr/>
        <a:lstStyle/>
        <a:p>
          <a:pPr latinLnBrk="1"/>
          <a:endParaRPr lang="ko-KR" altLang="en-US"/>
        </a:p>
      </dgm:t>
    </dgm:pt>
    <dgm:pt modelId="{E2D6EEFC-7CF0-4227-89D0-B833900752EE}" type="sibTrans" cxnId="{AEA95F00-E239-4C06-ABAB-06C673214A38}">
      <dgm:prSet/>
      <dgm:spPr/>
      <dgm:t>
        <a:bodyPr/>
        <a:lstStyle/>
        <a:p>
          <a:pPr latinLnBrk="1"/>
          <a:endParaRPr lang="ko-KR" altLang="en-US"/>
        </a:p>
      </dgm:t>
    </dgm:pt>
    <dgm:pt modelId="{99FCC8C2-28CE-40F9-9D39-714B7A88F962}">
      <dgm:prSet phldrT="[텍스트]" custT="1"/>
      <dgm:spPr/>
      <dgm:t>
        <a:bodyPr/>
        <a:lstStyle/>
        <a:p>
          <a:pPr latinLnBrk="1"/>
          <a:r>
            <a:rPr lang="ko-KR" altLang="en-US" sz="1000" smtClean="0"/>
            <a:t>반제품</a:t>
          </a:r>
          <a:endParaRPr lang="ko-KR" altLang="en-US" sz="1000" dirty="0"/>
        </a:p>
      </dgm:t>
    </dgm:pt>
    <dgm:pt modelId="{ABEF5D60-BF1E-47C2-852B-C0B7E90F24E9}" type="parTrans" cxnId="{6BF98BBE-CC47-4E8E-980D-4CBE7E425A66}">
      <dgm:prSet/>
      <dgm:spPr/>
      <dgm:t>
        <a:bodyPr/>
        <a:lstStyle/>
        <a:p>
          <a:pPr latinLnBrk="1"/>
          <a:endParaRPr lang="ko-KR" altLang="en-US"/>
        </a:p>
      </dgm:t>
    </dgm:pt>
    <dgm:pt modelId="{C79D9E30-E29A-4111-A817-538985CAFE94}" type="sibTrans" cxnId="{6BF98BBE-CC47-4E8E-980D-4CBE7E425A66}">
      <dgm:prSet/>
      <dgm:spPr/>
      <dgm:t>
        <a:bodyPr/>
        <a:lstStyle/>
        <a:p>
          <a:pPr latinLnBrk="1"/>
          <a:endParaRPr lang="ko-KR" altLang="en-US"/>
        </a:p>
      </dgm:t>
    </dgm:pt>
    <dgm:pt modelId="{D79EFFCD-0C12-4581-9F5D-96E6BFB40357}" type="pres">
      <dgm:prSet presAssocID="{4D51DB7C-0E46-4B0A-B99B-82DB615A00D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CF1668-3537-479F-883B-4C2F6F574BAF}" type="pres">
      <dgm:prSet presAssocID="{AE108239-7EA4-489D-BFEB-E4CE9EA2D6AF}" presName="root1" presStyleCnt="0"/>
      <dgm:spPr/>
    </dgm:pt>
    <dgm:pt modelId="{56B1EED8-9110-4B54-9EE0-3594B858B919}" type="pres">
      <dgm:prSet presAssocID="{AE108239-7EA4-489D-BFEB-E4CE9EA2D6AF}" presName="LevelOneTextNode" presStyleLbl="node0" presStyleIdx="0" presStyleCnt="1" custScaleX="55729" custScaleY="7346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9C8FC5-FCF1-40AD-A18C-68B372203CF6}" type="pres">
      <dgm:prSet presAssocID="{AE108239-7EA4-489D-BFEB-E4CE9EA2D6AF}" presName="level2hierChild" presStyleCnt="0"/>
      <dgm:spPr/>
    </dgm:pt>
    <dgm:pt modelId="{4A3CFC10-E76D-4126-9A73-526758302A41}" type="pres">
      <dgm:prSet presAssocID="{5C85F494-F0AA-4C44-8EA8-2FEC902E1B00}" presName="conn2-1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68579215-6AA9-42C3-9FAF-A58DD250AB7D}" type="pres">
      <dgm:prSet presAssocID="{5C85F494-F0AA-4C44-8EA8-2FEC902E1B00}" presName="connTx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C48F0082-C573-4205-AEE8-E701EA57A70F}" type="pres">
      <dgm:prSet presAssocID="{E83060EE-DB36-493B-9153-F6C5C16C4C9F}" presName="root2" presStyleCnt="0"/>
      <dgm:spPr/>
    </dgm:pt>
    <dgm:pt modelId="{14A64CEC-3103-4A57-AB3E-C15723807FF3}" type="pres">
      <dgm:prSet presAssocID="{E83060EE-DB36-493B-9153-F6C5C16C4C9F}" presName="LevelTwoTextNode" presStyleLbl="node2" presStyleIdx="0" presStyleCnt="5" custScaleY="3544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8A8AB8-84E7-42BD-B42C-E6F6BAAE7C2B}" type="pres">
      <dgm:prSet presAssocID="{E83060EE-DB36-493B-9153-F6C5C16C4C9F}" presName="level3hierChild" presStyleCnt="0"/>
      <dgm:spPr/>
    </dgm:pt>
    <dgm:pt modelId="{BC99B3E4-3EE1-454C-9805-69AD6F5B3B85}" type="pres">
      <dgm:prSet presAssocID="{354C586A-40CF-429F-93CE-D1632F2F1238}" presName="conn2-1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6CF41A3-8805-4314-9AB5-203012B42037}" type="pres">
      <dgm:prSet presAssocID="{354C586A-40CF-429F-93CE-D1632F2F1238}" presName="connTx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1267BEE-39DF-40BC-B1A1-8F893B11AF28}" type="pres">
      <dgm:prSet presAssocID="{15130B45-E295-4E3A-8859-5626F0179E8B}" presName="root2" presStyleCnt="0"/>
      <dgm:spPr/>
    </dgm:pt>
    <dgm:pt modelId="{632BE6DC-1896-4876-AE59-15EBB27B00E2}" type="pres">
      <dgm:prSet presAssocID="{15130B45-E295-4E3A-8859-5626F0179E8B}" presName="LevelTwoTextNode" presStyleLbl="node2" presStyleIdx="1" presStyleCnt="5" custScaleY="3797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B7C806-5012-443E-8E48-755327B5CF99}" type="pres">
      <dgm:prSet presAssocID="{15130B45-E295-4E3A-8859-5626F0179E8B}" presName="level3hierChild" presStyleCnt="0"/>
      <dgm:spPr/>
    </dgm:pt>
    <dgm:pt modelId="{A0467C43-E109-47DA-903B-807DA1B9A18E}" type="pres">
      <dgm:prSet presAssocID="{4449AB44-6CE6-46F9-805F-0F3CF2AE0B31}" presName="conn2-1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C233E35-5AEF-4123-A182-18B966B80DF6}" type="pres">
      <dgm:prSet presAssocID="{4449AB44-6CE6-46F9-805F-0F3CF2AE0B31}" presName="connTx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937F8E0-92D0-4095-9F13-C4B8B124CC17}" type="pres">
      <dgm:prSet presAssocID="{746160D2-06D9-47D2-A526-AC85D5FBC36E}" presName="root2" presStyleCnt="0"/>
      <dgm:spPr/>
    </dgm:pt>
    <dgm:pt modelId="{3FDAD9DB-7247-42E9-97CA-44B82B5C4540}" type="pres">
      <dgm:prSet presAssocID="{746160D2-06D9-47D2-A526-AC85D5FBC36E}" presName="LevelTwoTextNode" presStyleLbl="node2" presStyleIdx="2" presStyleCnt="5" custScaleY="3797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0727E1-0B38-4079-ADE0-AA2792AAC7DF}" type="pres">
      <dgm:prSet presAssocID="{746160D2-06D9-47D2-A526-AC85D5FBC36E}" presName="level3hierChild" presStyleCnt="0"/>
      <dgm:spPr/>
    </dgm:pt>
    <dgm:pt modelId="{BED0D89C-0F39-4B63-B8FA-FB3B7B522F12}" type="pres">
      <dgm:prSet presAssocID="{FD127974-7DD2-4257-8601-6669C96D6ABB}" presName="conn2-1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BC1578BA-FAC2-4A13-A87C-BCB2CAD209AE}" type="pres">
      <dgm:prSet presAssocID="{FD127974-7DD2-4257-8601-6669C96D6ABB}" presName="connTx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FC59A9B-A8A1-4C21-9D44-3A584DD156CA}" type="pres">
      <dgm:prSet presAssocID="{603F17B4-EDEC-4457-B36B-5FAC90306D97}" presName="root2" presStyleCnt="0"/>
      <dgm:spPr/>
    </dgm:pt>
    <dgm:pt modelId="{BE87317E-5CEA-41D2-AA97-A96CCCC8B07F}" type="pres">
      <dgm:prSet presAssocID="{603F17B4-EDEC-4457-B36B-5FAC90306D97}" presName="LevelTwoTextNode" presStyleLbl="node2" presStyleIdx="3" presStyleCnt="5" custScaleY="3797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6EAC42-D222-4DAC-845F-00F85C19E9CD}" type="pres">
      <dgm:prSet presAssocID="{603F17B4-EDEC-4457-B36B-5FAC90306D97}" presName="level3hierChild" presStyleCnt="0"/>
      <dgm:spPr/>
    </dgm:pt>
    <dgm:pt modelId="{071FFA80-3790-441E-BDF6-B6EEE9C7EFE0}" type="pres">
      <dgm:prSet presAssocID="{ABEF5D60-BF1E-47C2-852B-C0B7E90F24E9}" presName="conn2-1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A373A89-1998-4D7B-BE42-2A8BF739880A}" type="pres">
      <dgm:prSet presAssocID="{ABEF5D60-BF1E-47C2-852B-C0B7E90F24E9}" presName="connTx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FF5F102-BD20-44C0-9BF0-E63ADB24DD99}" type="pres">
      <dgm:prSet presAssocID="{99FCC8C2-28CE-40F9-9D39-714B7A88F962}" presName="root2" presStyleCnt="0"/>
      <dgm:spPr/>
    </dgm:pt>
    <dgm:pt modelId="{DD3D451E-B1F8-4C01-BDCA-57648272C0DD}" type="pres">
      <dgm:prSet presAssocID="{99FCC8C2-28CE-40F9-9D39-714B7A88F962}" presName="LevelTwoTextNode" presStyleLbl="node2" presStyleIdx="4" presStyleCnt="5" custScaleY="3797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3041D7-283B-4964-8813-D02B1CF89D59}" type="pres">
      <dgm:prSet presAssocID="{99FCC8C2-28CE-40F9-9D39-714B7A88F962}" presName="level3hierChild" presStyleCnt="0"/>
      <dgm:spPr/>
    </dgm:pt>
  </dgm:ptLst>
  <dgm:cxnLst>
    <dgm:cxn modelId="{6E69484F-FCA9-4F1F-9BE8-DB9006AF917C}" type="presOf" srcId="{354C586A-40CF-429F-93CE-D1632F2F1238}" destId="{BC99B3E4-3EE1-454C-9805-69AD6F5B3B85}" srcOrd="0" destOrd="0" presId="urn:microsoft.com/office/officeart/2005/8/layout/hierarchy2"/>
    <dgm:cxn modelId="{0F49C29C-1EB1-4833-AD2A-88301A65EE6A}" type="presOf" srcId="{603F17B4-EDEC-4457-B36B-5FAC90306D97}" destId="{BE87317E-5CEA-41D2-AA97-A96CCCC8B07F}" srcOrd="0" destOrd="0" presId="urn:microsoft.com/office/officeart/2005/8/layout/hierarchy2"/>
    <dgm:cxn modelId="{F7DAE329-B750-4D30-BA5B-CA40E9E9F57E}" type="presOf" srcId="{99FCC8C2-28CE-40F9-9D39-714B7A88F962}" destId="{DD3D451E-B1F8-4C01-BDCA-57648272C0DD}" srcOrd="0" destOrd="0" presId="urn:microsoft.com/office/officeart/2005/8/layout/hierarchy2"/>
    <dgm:cxn modelId="{FB634C7F-8425-47D7-A2A3-95230A1B39DB}" type="presOf" srcId="{5C85F494-F0AA-4C44-8EA8-2FEC902E1B00}" destId="{4A3CFC10-E76D-4126-9A73-526758302A41}" srcOrd="0" destOrd="0" presId="urn:microsoft.com/office/officeart/2005/8/layout/hierarchy2"/>
    <dgm:cxn modelId="{BD5A7554-FC45-4DDA-990F-64E660419C85}" type="presOf" srcId="{746160D2-06D9-47D2-A526-AC85D5FBC36E}" destId="{3FDAD9DB-7247-42E9-97CA-44B82B5C4540}" srcOrd="0" destOrd="0" presId="urn:microsoft.com/office/officeart/2005/8/layout/hierarchy2"/>
    <dgm:cxn modelId="{D6CD9F23-04E6-4DBC-96EB-3B2997042B4A}" type="presOf" srcId="{AE108239-7EA4-489D-BFEB-E4CE9EA2D6AF}" destId="{56B1EED8-9110-4B54-9EE0-3594B858B919}" srcOrd="0" destOrd="0" presId="urn:microsoft.com/office/officeart/2005/8/layout/hierarchy2"/>
    <dgm:cxn modelId="{689C40D3-3BA0-4814-B0B7-DC5D46E35199}" srcId="{AE108239-7EA4-489D-BFEB-E4CE9EA2D6AF}" destId="{746160D2-06D9-47D2-A526-AC85D5FBC36E}" srcOrd="2" destOrd="0" parTransId="{4449AB44-6CE6-46F9-805F-0F3CF2AE0B31}" sibTransId="{1CE667C0-4143-44D9-8983-2410C948F650}"/>
    <dgm:cxn modelId="{C35B9425-57C2-4DF6-BD56-AB79E2C4962C}" type="presOf" srcId="{ABEF5D60-BF1E-47C2-852B-C0B7E90F24E9}" destId="{071FFA80-3790-441E-BDF6-B6EEE9C7EFE0}" srcOrd="0" destOrd="0" presId="urn:microsoft.com/office/officeart/2005/8/layout/hierarchy2"/>
    <dgm:cxn modelId="{FDA845C4-C3DF-4AE0-A9D6-5D0D2309C1D9}" type="presOf" srcId="{ABEF5D60-BF1E-47C2-852B-C0B7E90F24E9}" destId="{8A373A89-1998-4D7B-BE42-2A8BF739880A}" srcOrd="1" destOrd="0" presId="urn:microsoft.com/office/officeart/2005/8/layout/hierarchy2"/>
    <dgm:cxn modelId="{30B7E64F-296A-49A8-81CA-0389BA436C0D}" srcId="{4D51DB7C-0E46-4B0A-B99B-82DB615A00D5}" destId="{AE108239-7EA4-489D-BFEB-E4CE9EA2D6AF}" srcOrd="0" destOrd="0" parTransId="{106E7F82-5E79-4AFE-A881-EDA2CE92BBE3}" sibTransId="{4A8473EC-7EA1-48F6-9372-FA5460D51E38}"/>
    <dgm:cxn modelId="{8367DEFB-BD2E-4459-A324-51BFE62894F3}" type="presOf" srcId="{FD127974-7DD2-4257-8601-6669C96D6ABB}" destId="{BED0D89C-0F39-4B63-B8FA-FB3B7B522F12}" srcOrd="0" destOrd="0" presId="urn:microsoft.com/office/officeart/2005/8/layout/hierarchy2"/>
    <dgm:cxn modelId="{348944D1-077F-4146-8D0D-BF5412FD0287}" type="presOf" srcId="{15130B45-E295-4E3A-8859-5626F0179E8B}" destId="{632BE6DC-1896-4876-AE59-15EBB27B00E2}" srcOrd="0" destOrd="0" presId="urn:microsoft.com/office/officeart/2005/8/layout/hierarchy2"/>
    <dgm:cxn modelId="{4A3704ED-FF49-4C8D-863E-2AA1F0A8D921}" type="presOf" srcId="{354C586A-40CF-429F-93CE-D1632F2F1238}" destId="{16CF41A3-8805-4314-9AB5-203012B42037}" srcOrd="1" destOrd="0" presId="urn:microsoft.com/office/officeart/2005/8/layout/hierarchy2"/>
    <dgm:cxn modelId="{85E08664-52ED-4D13-B851-53F4D8B6C162}" type="presOf" srcId="{FD127974-7DD2-4257-8601-6669C96D6ABB}" destId="{BC1578BA-FAC2-4A13-A87C-BCB2CAD209AE}" srcOrd="1" destOrd="0" presId="urn:microsoft.com/office/officeart/2005/8/layout/hierarchy2"/>
    <dgm:cxn modelId="{9ECA207B-C4C0-4220-9F50-EC0B8CFC82D5}" srcId="{AE108239-7EA4-489D-BFEB-E4CE9EA2D6AF}" destId="{E83060EE-DB36-493B-9153-F6C5C16C4C9F}" srcOrd="0" destOrd="0" parTransId="{5C85F494-F0AA-4C44-8EA8-2FEC902E1B00}" sibTransId="{F94E3E6A-2DD4-4183-803F-30A2DCEC4652}"/>
    <dgm:cxn modelId="{5DA550ED-0EBA-4D2D-9F1D-21C83057CB48}" type="presOf" srcId="{E83060EE-DB36-493B-9153-F6C5C16C4C9F}" destId="{14A64CEC-3103-4A57-AB3E-C15723807FF3}" srcOrd="0" destOrd="0" presId="urn:microsoft.com/office/officeart/2005/8/layout/hierarchy2"/>
    <dgm:cxn modelId="{B5605ECE-C50D-47EA-AA57-0DBBFEC3A5D0}" type="presOf" srcId="{4449AB44-6CE6-46F9-805F-0F3CF2AE0B31}" destId="{A0467C43-E109-47DA-903B-807DA1B9A18E}" srcOrd="0" destOrd="0" presId="urn:microsoft.com/office/officeart/2005/8/layout/hierarchy2"/>
    <dgm:cxn modelId="{6BF98BBE-CC47-4E8E-980D-4CBE7E425A66}" srcId="{AE108239-7EA4-489D-BFEB-E4CE9EA2D6AF}" destId="{99FCC8C2-28CE-40F9-9D39-714B7A88F962}" srcOrd="4" destOrd="0" parTransId="{ABEF5D60-BF1E-47C2-852B-C0B7E90F24E9}" sibTransId="{C79D9E30-E29A-4111-A817-538985CAFE94}"/>
    <dgm:cxn modelId="{F27DE598-27FC-4F54-B6FD-45CA2A97AEBC}" type="presOf" srcId="{4449AB44-6CE6-46F9-805F-0F3CF2AE0B31}" destId="{4C233E35-5AEF-4123-A182-18B966B80DF6}" srcOrd="1" destOrd="0" presId="urn:microsoft.com/office/officeart/2005/8/layout/hierarchy2"/>
    <dgm:cxn modelId="{559E3C1A-300C-456B-A393-85BFC46A2D75}" type="presOf" srcId="{5C85F494-F0AA-4C44-8EA8-2FEC902E1B00}" destId="{68579215-6AA9-42C3-9FAF-A58DD250AB7D}" srcOrd="1" destOrd="0" presId="urn:microsoft.com/office/officeart/2005/8/layout/hierarchy2"/>
    <dgm:cxn modelId="{AEA95F00-E239-4C06-ABAB-06C673214A38}" srcId="{AE108239-7EA4-489D-BFEB-E4CE9EA2D6AF}" destId="{603F17B4-EDEC-4457-B36B-5FAC90306D97}" srcOrd="3" destOrd="0" parTransId="{FD127974-7DD2-4257-8601-6669C96D6ABB}" sibTransId="{E2D6EEFC-7CF0-4227-89D0-B833900752EE}"/>
    <dgm:cxn modelId="{F99D83AF-59C4-4EF0-9DB0-B3A6BBDB4E1A}" type="presOf" srcId="{4D51DB7C-0E46-4B0A-B99B-82DB615A00D5}" destId="{D79EFFCD-0C12-4581-9F5D-96E6BFB40357}" srcOrd="0" destOrd="0" presId="urn:microsoft.com/office/officeart/2005/8/layout/hierarchy2"/>
    <dgm:cxn modelId="{1564C8F3-0DB8-4057-9648-48CB78EEB84F}" srcId="{AE108239-7EA4-489D-BFEB-E4CE9EA2D6AF}" destId="{15130B45-E295-4E3A-8859-5626F0179E8B}" srcOrd="1" destOrd="0" parTransId="{354C586A-40CF-429F-93CE-D1632F2F1238}" sibTransId="{F9C7624A-59E8-4D76-BBB7-3295F614EE0F}"/>
    <dgm:cxn modelId="{CA5DA9BA-A27F-4FCB-A4BB-57685A29AB08}" type="presParOf" srcId="{D79EFFCD-0C12-4581-9F5D-96E6BFB40357}" destId="{C7CF1668-3537-479F-883B-4C2F6F574BAF}" srcOrd="0" destOrd="0" presId="urn:microsoft.com/office/officeart/2005/8/layout/hierarchy2"/>
    <dgm:cxn modelId="{2C461EFA-9F82-4126-96B1-35C463426D70}" type="presParOf" srcId="{C7CF1668-3537-479F-883B-4C2F6F574BAF}" destId="{56B1EED8-9110-4B54-9EE0-3594B858B919}" srcOrd="0" destOrd="0" presId="urn:microsoft.com/office/officeart/2005/8/layout/hierarchy2"/>
    <dgm:cxn modelId="{32F2C63E-B6BD-41DB-9907-914FA24B7FB3}" type="presParOf" srcId="{C7CF1668-3537-479F-883B-4C2F6F574BAF}" destId="{839C8FC5-FCF1-40AD-A18C-68B372203CF6}" srcOrd="1" destOrd="0" presId="urn:microsoft.com/office/officeart/2005/8/layout/hierarchy2"/>
    <dgm:cxn modelId="{254BE6DA-B15C-4F55-8B96-8F31AA3EB956}" type="presParOf" srcId="{839C8FC5-FCF1-40AD-A18C-68B372203CF6}" destId="{4A3CFC10-E76D-4126-9A73-526758302A41}" srcOrd="0" destOrd="0" presId="urn:microsoft.com/office/officeart/2005/8/layout/hierarchy2"/>
    <dgm:cxn modelId="{D64B6D2C-BA6E-41B0-8907-B8D926FD0166}" type="presParOf" srcId="{4A3CFC10-E76D-4126-9A73-526758302A41}" destId="{68579215-6AA9-42C3-9FAF-A58DD250AB7D}" srcOrd="0" destOrd="0" presId="urn:microsoft.com/office/officeart/2005/8/layout/hierarchy2"/>
    <dgm:cxn modelId="{248D6219-D590-4BBE-8BF0-64BBB61E0324}" type="presParOf" srcId="{839C8FC5-FCF1-40AD-A18C-68B372203CF6}" destId="{C48F0082-C573-4205-AEE8-E701EA57A70F}" srcOrd="1" destOrd="0" presId="urn:microsoft.com/office/officeart/2005/8/layout/hierarchy2"/>
    <dgm:cxn modelId="{DD6C3D3E-652E-4ABC-AB72-783A8140D274}" type="presParOf" srcId="{C48F0082-C573-4205-AEE8-E701EA57A70F}" destId="{14A64CEC-3103-4A57-AB3E-C15723807FF3}" srcOrd="0" destOrd="0" presId="urn:microsoft.com/office/officeart/2005/8/layout/hierarchy2"/>
    <dgm:cxn modelId="{00D62B79-F448-4EC5-BD81-72F1AD6E9396}" type="presParOf" srcId="{C48F0082-C573-4205-AEE8-E701EA57A70F}" destId="{5A8A8AB8-84E7-42BD-B42C-E6F6BAAE7C2B}" srcOrd="1" destOrd="0" presId="urn:microsoft.com/office/officeart/2005/8/layout/hierarchy2"/>
    <dgm:cxn modelId="{61B05846-4156-4430-AD0A-DE005E449F70}" type="presParOf" srcId="{839C8FC5-FCF1-40AD-A18C-68B372203CF6}" destId="{BC99B3E4-3EE1-454C-9805-69AD6F5B3B85}" srcOrd="2" destOrd="0" presId="urn:microsoft.com/office/officeart/2005/8/layout/hierarchy2"/>
    <dgm:cxn modelId="{92DE42FA-FC1D-49F1-B3B9-EB5CE0616555}" type="presParOf" srcId="{BC99B3E4-3EE1-454C-9805-69AD6F5B3B85}" destId="{16CF41A3-8805-4314-9AB5-203012B42037}" srcOrd="0" destOrd="0" presId="urn:microsoft.com/office/officeart/2005/8/layout/hierarchy2"/>
    <dgm:cxn modelId="{8D88D42A-8CF9-4F9A-8A11-1FE491B5AF92}" type="presParOf" srcId="{839C8FC5-FCF1-40AD-A18C-68B372203CF6}" destId="{11267BEE-39DF-40BC-B1A1-8F893B11AF28}" srcOrd="3" destOrd="0" presId="urn:microsoft.com/office/officeart/2005/8/layout/hierarchy2"/>
    <dgm:cxn modelId="{8B66C07B-97A9-4C2D-ACF0-A6E66A886131}" type="presParOf" srcId="{11267BEE-39DF-40BC-B1A1-8F893B11AF28}" destId="{632BE6DC-1896-4876-AE59-15EBB27B00E2}" srcOrd="0" destOrd="0" presId="urn:microsoft.com/office/officeart/2005/8/layout/hierarchy2"/>
    <dgm:cxn modelId="{7AF1E6C0-6246-4340-8F16-14EA285D564F}" type="presParOf" srcId="{11267BEE-39DF-40BC-B1A1-8F893B11AF28}" destId="{2FB7C806-5012-443E-8E48-755327B5CF99}" srcOrd="1" destOrd="0" presId="urn:microsoft.com/office/officeart/2005/8/layout/hierarchy2"/>
    <dgm:cxn modelId="{37DC01F9-3E49-497B-9068-FDFA25A7537F}" type="presParOf" srcId="{839C8FC5-FCF1-40AD-A18C-68B372203CF6}" destId="{A0467C43-E109-47DA-903B-807DA1B9A18E}" srcOrd="4" destOrd="0" presId="urn:microsoft.com/office/officeart/2005/8/layout/hierarchy2"/>
    <dgm:cxn modelId="{0B869C86-68E4-4661-B787-FC56BA6AF57A}" type="presParOf" srcId="{A0467C43-E109-47DA-903B-807DA1B9A18E}" destId="{4C233E35-5AEF-4123-A182-18B966B80DF6}" srcOrd="0" destOrd="0" presId="urn:microsoft.com/office/officeart/2005/8/layout/hierarchy2"/>
    <dgm:cxn modelId="{048EB630-4784-464D-A2ED-2EF9C8CFD30F}" type="presParOf" srcId="{839C8FC5-FCF1-40AD-A18C-68B372203CF6}" destId="{F937F8E0-92D0-4095-9F13-C4B8B124CC17}" srcOrd="5" destOrd="0" presId="urn:microsoft.com/office/officeart/2005/8/layout/hierarchy2"/>
    <dgm:cxn modelId="{50E9B0FD-45FF-4C79-A2E8-96D04D692D36}" type="presParOf" srcId="{F937F8E0-92D0-4095-9F13-C4B8B124CC17}" destId="{3FDAD9DB-7247-42E9-97CA-44B82B5C4540}" srcOrd="0" destOrd="0" presId="urn:microsoft.com/office/officeart/2005/8/layout/hierarchy2"/>
    <dgm:cxn modelId="{8FD4EEF8-0394-4D9C-9B76-9673BC3C274F}" type="presParOf" srcId="{F937F8E0-92D0-4095-9F13-C4B8B124CC17}" destId="{280727E1-0B38-4079-ADE0-AA2792AAC7DF}" srcOrd="1" destOrd="0" presId="urn:microsoft.com/office/officeart/2005/8/layout/hierarchy2"/>
    <dgm:cxn modelId="{C4C2C407-395E-44E0-B18D-D1B5644CC268}" type="presParOf" srcId="{839C8FC5-FCF1-40AD-A18C-68B372203CF6}" destId="{BED0D89C-0F39-4B63-B8FA-FB3B7B522F12}" srcOrd="6" destOrd="0" presId="urn:microsoft.com/office/officeart/2005/8/layout/hierarchy2"/>
    <dgm:cxn modelId="{2F999602-0031-4A7B-B9A7-BA75F21D2D86}" type="presParOf" srcId="{BED0D89C-0F39-4B63-B8FA-FB3B7B522F12}" destId="{BC1578BA-FAC2-4A13-A87C-BCB2CAD209AE}" srcOrd="0" destOrd="0" presId="urn:microsoft.com/office/officeart/2005/8/layout/hierarchy2"/>
    <dgm:cxn modelId="{A900AED7-B900-4423-B797-6B03C106B65A}" type="presParOf" srcId="{839C8FC5-FCF1-40AD-A18C-68B372203CF6}" destId="{AFC59A9B-A8A1-4C21-9D44-3A584DD156CA}" srcOrd="7" destOrd="0" presId="urn:microsoft.com/office/officeart/2005/8/layout/hierarchy2"/>
    <dgm:cxn modelId="{DFBAA3AB-2A25-4252-BD6A-D9EB98B75E99}" type="presParOf" srcId="{AFC59A9B-A8A1-4C21-9D44-3A584DD156CA}" destId="{BE87317E-5CEA-41D2-AA97-A96CCCC8B07F}" srcOrd="0" destOrd="0" presId="urn:microsoft.com/office/officeart/2005/8/layout/hierarchy2"/>
    <dgm:cxn modelId="{F8F877EA-CD40-4413-888A-72166AAE5978}" type="presParOf" srcId="{AFC59A9B-A8A1-4C21-9D44-3A584DD156CA}" destId="{0C6EAC42-D222-4DAC-845F-00F85C19E9CD}" srcOrd="1" destOrd="0" presId="urn:microsoft.com/office/officeart/2005/8/layout/hierarchy2"/>
    <dgm:cxn modelId="{DC4BE141-3A99-487B-B9C4-E4CCECAA97B4}" type="presParOf" srcId="{839C8FC5-FCF1-40AD-A18C-68B372203CF6}" destId="{071FFA80-3790-441E-BDF6-B6EEE9C7EFE0}" srcOrd="8" destOrd="0" presId="urn:microsoft.com/office/officeart/2005/8/layout/hierarchy2"/>
    <dgm:cxn modelId="{A2F32907-39FC-4F8E-B8B0-A386E1935F18}" type="presParOf" srcId="{071FFA80-3790-441E-BDF6-B6EEE9C7EFE0}" destId="{8A373A89-1998-4D7B-BE42-2A8BF739880A}" srcOrd="0" destOrd="0" presId="urn:microsoft.com/office/officeart/2005/8/layout/hierarchy2"/>
    <dgm:cxn modelId="{6AB583FD-1936-49E0-BF66-AD11F57A5439}" type="presParOf" srcId="{839C8FC5-FCF1-40AD-A18C-68B372203CF6}" destId="{8FF5F102-BD20-44C0-9BF0-E63ADB24DD99}" srcOrd="9" destOrd="0" presId="urn:microsoft.com/office/officeart/2005/8/layout/hierarchy2"/>
    <dgm:cxn modelId="{2A8E632C-D716-448D-8EB5-81DF42634807}" type="presParOf" srcId="{8FF5F102-BD20-44C0-9BF0-E63ADB24DD99}" destId="{DD3D451E-B1F8-4C01-BDCA-57648272C0DD}" srcOrd="0" destOrd="0" presId="urn:microsoft.com/office/officeart/2005/8/layout/hierarchy2"/>
    <dgm:cxn modelId="{0A9DC86B-02D8-47E8-A55F-DF3509364606}" type="presParOf" srcId="{8FF5F102-BD20-44C0-9BF0-E63ADB24DD99}" destId="{423041D7-283B-4964-8813-D02B1CF89D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1EED8-9110-4B54-9EE0-3594B858B919}">
      <dsp:nvSpPr>
        <dsp:cNvPr id="0" name=""/>
        <dsp:cNvSpPr/>
      </dsp:nvSpPr>
      <dsp:spPr>
        <a:xfrm>
          <a:off x="665" y="1574960"/>
          <a:ext cx="1386763" cy="914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모델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(EX, TW350HT)</a:t>
          </a:r>
          <a:endParaRPr lang="ko-KR" altLang="en-US" sz="1000" kern="1200" dirty="0"/>
        </a:p>
      </dsp:txBody>
      <dsp:txXfrm>
        <a:off x="27437" y="1601732"/>
        <a:ext cx="1333219" cy="860534"/>
      </dsp:txXfrm>
    </dsp:sp>
    <dsp:sp modelId="{4A3CFC10-E76D-4126-9A73-526758302A41}">
      <dsp:nvSpPr>
        <dsp:cNvPr id="0" name=""/>
        <dsp:cNvSpPr/>
      </dsp:nvSpPr>
      <dsp:spPr>
        <a:xfrm rot="18423391">
          <a:off x="1059224" y="1345354"/>
          <a:ext cx="1651773" cy="55107"/>
        </a:xfrm>
        <a:custGeom>
          <a:avLst/>
          <a:gdLst/>
          <a:ahLst/>
          <a:cxnLst/>
          <a:rect l="0" t="0" r="0" b="0"/>
          <a:pathLst>
            <a:path>
              <a:moveTo>
                <a:pt x="0" y="27553"/>
              </a:moveTo>
              <a:lnTo>
                <a:pt x="1651773" y="27553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1843816" y="1331613"/>
        <a:ext cx="82588" cy="82588"/>
      </dsp:txXfrm>
    </dsp:sp>
    <dsp:sp modelId="{14A64CEC-3103-4A57-AB3E-C15723807FF3}">
      <dsp:nvSpPr>
        <dsp:cNvPr id="0" name=""/>
        <dsp:cNvSpPr/>
      </dsp:nvSpPr>
      <dsp:spPr>
        <a:xfrm>
          <a:off x="2382792" y="493293"/>
          <a:ext cx="2488406" cy="4410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STD</a:t>
          </a:r>
          <a:endParaRPr lang="ko-KR" altLang="en-US" sz="1000" kern="1200" dirty="0"/>
        </a:p>
      </dsp:txBody>
      <dsp:txXfrm>
        <a:off x="2395710" y="506211"/>
        <a:ext cx="2462570" cy="415209"/>
      </dsp:txXfrm>
    </dsp:sp>
    <dsp:sp modelId="{BC99B3E4-3EE1-454C-9805-69AD6F5B3B85}">
      <dsp:nvSpPr>
        <dsp:cNvPr id="0" name=""/>
        <dsp:cNvSpPr/>
      </dsp:nvSpPr>
      <dsp:spPr>
        <a:xfrm rot="19551896">
          <a:off x="1283841" y="1667046"/>
          <a:ext cx="1202539" cy="55107"/>
        </a:xfrm>
        <a:custGeom>
          <a:avLst/>
          <a:gdLst/>
          <a:ahLst/>
          <a:cxnLst/>
          <a:rect l="0" t="0" r="0" b="0"/>
          <a:pathLst>
            <a:path>
              <a:moveTo>
                <a:pt x="0" y="27553"/>
              </a:moveTo>
              <a:lnTo>
                <a:pt x="1202539" y="27553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55047" y="1664536"/>
        <a:ext cx="60126" cy="60126"/>
      </dsp:txXfrm>
    </dsp:sp>
    <dsp:sp modelId="{632BE6DC-1896-4876-AE59-15EBB27B00E2}">
      <dsp:nvSpPr>
        <dsp:cNvPr id="0" name=""/>
        <dsp:cNvSpPr/>
      </dsp:nvSpPr>
      <dsp:spPr>
        <a:xfrm>
          <a:off x="2382792" y="1120969"/>
          <a:ext cx="2488406" cy="4724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고객사별</a:t>
          </a:r>
          <a:endParaRPr lang="ko-KR" altLang="en-US" sz="1000" kern="1200" dirty="0"/>
        </a:p>
      </dsp:txBody>
      <dsp:txXfrm>
        <a:off x="2396630" y="1134807"/>
        <a:ext cx="2460730" cy="444785"/>
      </dsp:txXfrm>
    </dsp:sp>
    <dsp:sp modelId="{A0467C43-E109-47DA-903B-807DA1B9A18E}">
      <dsp:nvSpPr>
        <dsp:cNvPr id="0" name=""/>
        <dsp:cNvSpPr/>
      </dsp:nvSpPr>
      <dsp:spPr>
        <a:xfrm rot="21545753">
          <a:off x="1387367" y="1996592"/>
          <a:ext cx="995486" cy="55107"/>
        </a:xfrm>
        <a:custGeom>
          <a:avLst/>
          <a:gdLst/>
          <a:ahLst/>
          <a:cxnLst/>
          <a:rect l="0" t="0" r="0" b="0"/>
          <a:pathLst>
            <a:path>
              <a:moveTo>
                <a:pt x="0" y="27553"/>
              </a:moveTo>
              <a:lnTo>
                <a:pt x="995486" y="27553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60223" y="1999258"/>
        <a:ext cx="49774" cy="49774"/>
      </dsp:txXfrm>
    </dsp:sp>
    <dsp:sp modelId="{3FDAD9DB-7247-42E9-97CA-44B82B5C4540}">
      <dsp:nvSpPr>
        <dsp:cNvPr id="0" name=""/>
        <dsp:cNvSpPr/>
      </dsp:nvSpPr>
      <dsp:spPr>
        <a:xfrm>
          <a:off x="2382792" y="1780061"/>
          <a:ext cx="2488406" cy="4724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추가옵션</a:t>
          </a:r>
          <a:endParaRPr lang="ko-KR" altLang="en-US" sz="1000" kern="1200" dirty="0"/>
        </a:p>
      </dsp:txBody>
      <dsp:txXfrm>
        <a:off x="2396630" y="1793899"/>
        <a:ext cx="2460730" cy="444785"/>
      </dsp:txXfrm>
    </dsp:sp>
    <dsp:sp modelId="{BED0D89C-0F39-4B63-B8FA-FB3B7B522F12}">
      <dsp:nvSpPr>
        <dsp:cNvPr id="0" name=""/>
        <dsp:cNvSpPr/>
      </dsp:nvSpPr>
      <dsp:spPr>
        <a:xfrm rot="1972672">
          <a:off x="1292512" y="2326138"/>
          <a:ext cx="1185195" cy="55107"/>
        </a:xfrm>
        <a:custGeom>
          <a:avLst/>
          <a:gdLst/>
          <a:ahLst/>
          <a:cxnLst/>
          <a:rect l="0" t="0" r="0" b="0"/>
          <a:pathLst>
            <a:path>
              <a:moveTo>
                <a:pt x="0" y="27553"/>
              </a:moveTo>
              <a:lnTo>
                <a:pt x="1185195" y="27553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55480" y="2324061"/>
        <a:ext cx="59259" cy="59259"/>
      </dsp:txXfrm>
    </dsp:sp>
    <dsp:sp modelId="{BE87317E-5CEA-41D2-AA97-A96CCCC8B07F}">
      <dsp:nvSpPr>
        <dsp:cNvPr id="0" name=""/>
        <dsp:cNvSpPr/>
      </dsp:nvSpPr>
      <dsp:spPr>
        <a:xfrm>
          <a:off x="2382792" y="2439153"/>
          <a:ext cx="2488406" cy="47246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JIG/</a:t>
          </a:r>
          <a:r>
            <a:rPr lang="ko-KR" altLang="en-US" sz="1000" kern="1200" dirty="0" smtClean="0"/>
            <a:t>임시</a:t>
          </a:r>
          <a:endParaRPr lang="ko-KR" altLang="en-US" sz="1000" kern="1200" dirty="0"/>
        </a:p>
      </dsp:txBody>
      <dsp:txXfrm>
        <a:off x="2396630" y="2452991"/>
        <a:ext cx="2460730" cy="444785"/>
      </dsp:txXfrm>
    </dsp:sp>
    <dsp:sp modelId="{071FFA80-3790-441E-BDF6-B6EEE9C7EFE0}">
      <dsp:nvSpPr>
        <dsp:cNvPr id="0" name=""/>
        <dsp:cNvSpPr/>
      </dsp:nvSpPr>
      <dsp:spPr>
        <a:xfrm rot="3156758">
          <a:off x="1065478" y="2655683"/>
          <a:ext cx="1639264" cy="55107"/>
        </a:xfrm>
        <a:custGeom>
          <a:avLst/>
          <a:gdLst/>
          <a:ahLst/>
          <a:cxnLst/>
          <a:rect l="0" t="0" r="0" b="0"/>
          <a:pathLst>
            <a:path>
              <a:moveTo>
                <a:pt x="0" y="27553"/>
              </a:moveTo>
              <a:lnTo>
                <a:pt x="1639264" y="27553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844129" y="2642256"/>
        <a:ext cx="81963" cy="81963"/>
      </dsp:txXfrm>
    </dsp:sp>
    <dsp:sp modelId="{DD3D451E-B1F8-4C01-BDCA-57648272C0DD}">
      <dsp:nvSpPr>
        <dsp:cNvPr id="0" name=""/>
        <dsp:cNvSpPr/>
      </dsp:nvSpPr>
      <dsp:spPr>
        <a:xfrm>
          <a:off x="2382792" y="3098244"/>
          <a:ext cx="2488406" cy="4724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smtClean="0"/>
            <a:t>반제품</a:t>
          </a:r>
          <a:endParaRPr lang="ko-KR" altLang="en-US" sz="1000" kern="1200" dirty="0"/>
        </a:p>
      </dsp:txBody>
      <dsp:txXfrm>
        <a:off x="2396630" y="3112082"/>
        <a:ext cx="2460730" cy="444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7E50D-993E-4081-B11C-DCA7C6E8D7E1}" type="datetimeFigureOut">
              <a:rPr lang="ko-KR" altLang="en-US" smtClean="0"/>
              <a:pPr/>
              <a:t>2019-03-06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1342-2D25-4A6E-8F79-A8ED1B23E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96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ECECD-09B1-46D5-9B33-70A3564B08CF}" type="datetimeFigureOut">
              <a:rPr lang="ko-KR" altLang="en-US" smtClean="0"/>
              <a:pPr/>
              <a:t>2019-03-06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24FCC-A507-48FF-A86C-AE7AB607A2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56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4FCC-A507-48FF-A86C-AE7AB607A20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4FCC-A507-48FF-A86C-AE7AB607A20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4FCC-A507-48FF-A86C-AE7AB607A20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4FCC-A507-48FF-A86C-AE7AB607A20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-36512" y="6525344"/>
            <a:ext cx="1371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 smtClean="0">
                <a:solidFill>
                  <a:srgbClr val="0059FF"/>
                </a:solidFill>
                <a:latin typeface="Impact" pitchFamily="34" charset="0"/>
                <a:ea typeface="굴림" pitchFamily="50" charset="-127"/>
              </a:rPr>
              <a:t>TechWing</a:t>
            </a:r>
            <a:endParaRPr lang="ko-KR" altLang="en-US" sz="1400" dirty="0">
              <a:solidFill>
                <a:srgbClr val="0059FF"/>
              </a:solidFill>
              <a:latin typeface="Impact" pitchFamily="34" charset="0"/>
              <a:ea typeface="굴림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899592" y="6525344"/>
            <a:ext cx="106355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kumimoji="0" lang="en-US" altLang="ko-KR" sz="1400" b="1" dirty="0" smtClean="0">
                <a:ln w="50800"/>
                <a:solidFill>
                  <a:srgbClr val="FF0000"/>
                </a:solidFill>
                <a:latin typeface="Arial Narrow" pitchFamily="34" charset="0"/>
                <a:ea typeface="+mj-ea"/>
                <a:cs typeface="Arial" pitchFamily="34" charset="0"/>
              </a:rPr>
              <a:t>Confidential</a:t>
            </a:r>
            <a:endParaRPr kumimoji="0" lang="en-US" altLang="ko-KR" sz="1400" b="1" dirty="0">
              <a:ln w="50800"/>
              <a:solidFill>
                <a:srgbClr val="FF0000"/>
              </a:solidFill>
              <a:latin typeface="Arial Narrow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7625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35E7211D-12B4-4161-A038-996ECCBF6A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0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-36512" y="6525344"/>
            <a:ext cx="1371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 smtClean="0">
                <a:solidFill>
                  <a:srgbClr val="0059FF"/>
                </a:solidFill>
                <a:latin typeface="Impact" pitchFamily="34" charset="0"/>
                <a:ea typeface="굴림" pitchFamily="50" charset="-127"/>
              </a:rPr>
              <a:t>TechWing</a:t>
            </a:r>
            <a:endParaRPr lang="ko-KR" altLang="en-US" sz="1400" dirty="0">
              <a:solidFill>
                <a:srgbClr val="0059FF"/>
              </a:solidFill>
              <a:latin typeface="Impact" pitchFamily="34" charset="0"/>
              <a:ea typeface="굴림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899592" y="6525344"/>
            <a:ext cx="106355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kumimoji="0" lang="en-US" altLang="ko-KR" sz="1400" b="1" dirty="0" smtClean="0">
                <a:ln w="50800"/>
                <a:solidFill>
                  <a:srgbClr val="FF0000"/>
                </a:solidFill>
                <a:latin typeface="Arial Narrow" pitchFamily="34" charset="0"/>
                <a:ea typeface="+mj-ea"/>
                <a:cs typeface="Arial" pitchFamily="34" charset="0"/>
              </a:rPr>
              <a:t>Confidential</a:t>
            </a:r>
            <a:endParaRPr kumimoji="0" lang="en-US" altLang="ko-KR" sz="1400" b="1" dirty="0">
              <a:ln w="50800"/>
              <a:solidFill>
                <a:srgbClr val="FF0000"/>
              </a:solidFill>
              <a:latin typeface="Arial Narrow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7625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35E7211D-12B4-4161-A038-996ECCBF6A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107504" y="620688"/>
            <a:ext cx="8928992" cy="5760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07504" y="5229200"/>
            <a:ext cx="8928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64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-36512" y="6525344"/>
            <a:ext cx="1371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 smtClean="0">
                <a:solidFill>
                  <a:srgbClr val="0059FF"/>
                </a:solidFill>
                <a:latin typeface="Impact" pitchFamily="34" charset="0"/>
                <a:ea typeface="굴림" pitchFamily="50" charset="-127"/>
              </a:rPr>
              <a:t>TechWing</a:t>
            </a:r>
            <a:endParaRPr lang="ko-KR" altLang="en-US" sz="1400" dirty="0">
              <a:solidFill>
                <a:srgbClr val="0059FF"/>
              </a:solidFill>
              <a:latin typeface="Impact" pitchFamily="34" charset="0"/>
              <a:ea typeface="굴림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899592" y="6525344"/>
            <a:ext cx="106355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kumimoji="0" lang="en-US" altLang="ko-KR" sz="1400" b="1" dirty="0" smtClean="0">
                <a:ln w="50800"/>
                <a:solidFill>
                  <a:srgbClr val="FF0000"/>
                </a:solidFill>
                <a:latin typeface="Arial Narrow" pitchFamily="34" charset="0"/>
                <a:ea typeface="+mj-ea"/>
                <a:cs typeface="Arial" pitchFamily="34" charset="0"/>
              </a:rPr>
              <a:t>Confidential</a:t>
            </a:r>
            <a:endParaRPr kumimoji="0" lang="en-US" altLang="ko-KR" sz="1400" b="1" dirty="0">
              <a:ln w="50800"/>
              <a:solidFill>
                <a:srgbClr val="FF0000"/>
              </a:solidFill>
              <a:latin typeface="Arial Narrow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 userDrawn="1"/>
        </p:nvSpPr>
        <p:spPr>
          <a:xfrm>
            <a:off x="107504" y="620688"/>
            <a:ext cx="8928992" cy="5760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6804248" y="620688"/>
            <a:ext cx="0" cy="5760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419872" y="6577519"/>
            <a:ext cx="201622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[ </a:t>
            </a:r>
            <a:r>
              <a:rPr lang="ko-KR" altLang="en-US" sz="1000" b="1" dirty="0" err="1" smtClean="0"/>
              <a:t>연구관리팀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] </a:t>
            </a:r>
            <a:endParaRPr lang="ko-KR" altLang="en-US" sz="1000" b="1" dirty="0" smtClean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6804248" y="980728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0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-36512" y="6525344"/>
            <a:ext cx="1371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 smtClean="0">
                <a:solidFill>
                  <a:srgbClr val="0059FF"/>
                </a:solidFill>
                <a:latin typeface="Impact" pitchFamily="34" charset="0"/>
                <a:ea typeface="굴림" pitchFamily="50" charset="-127"/>
              </a:rPr>
              <a:t>TechWing</a:t>
            </a:r>
            <a:endParaRPr lang="ko-KR" altLang="en-US" sz="1400" dirty="0">
              <a:solidFill>
                <a:srgbClr val="0059FF"/>
              </a:solidFill>
              <a:latin typeface="Impact" pitchFamily="34" charset="0"/>
              <a:ea typeface="굴림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899592" y="6525344"/>
            <a:ext cx="106355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kumimoji="0" lang="en-US" altLang="ko-KR" sz="1400" b="1" dirty="0" smtClean="0">
                <a:ln w="50800"/>
                <a:solidFill>
                  <a:srgbClr val="FF0000"/>
                </a:solidFill>
                <a:latin typeface="Arial Narrow" pitchFamily="34" charset="0"/>
                <a:ea typeface="+mj-ea"/>
                <a:cs typeface="Arial" pitchFamily="34" charset="0"/>
              </a:rPr>
              <a:t>Confidential</a:t>
            </a:r>
            <a:endParaRPr kumimoji="0" lang="en-US" altLang="ko-KR" sz="1400" b="1" dirty="0">
              <a:ln w="50800"/>
              <a:solidFill>
                <a:srgbClr val="FF0000"/>
              </a:solidFill>
              <a:latin typeface="Arial Narrow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 userDrawn="1"/>
        </p:nvSpPr>
        <p:spPr>
          <a:xfrm>
            <a:off x="107504" y="620688"/>
            <a:ext cx="8928992" cy="5760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419872" y="6577519"/>
            <a:ext cx="201622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[ </a:t>
            </a:r>
            <a:r>
              <a:rPr lang="ko-KR" altLang="en-US" sz="1000" b="1" dirty="0" err="1" smtClean="0"/>
              <a:t>연구관리팀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] </a:t>
            </a:r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38515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000000"/>
                </a:solidFill>
                <a:latin typeface="맑은 고딕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7211D-12B4-4161-A038-996ECCBF6A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2" r:id="rId3"/>
    <p:sldLayoutId id="2147483666" r:id="rId4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114" y="44624"/>
            <a:ext cx="824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1. STD BOM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BOM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구성안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제안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회의시 논의 대상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908" y="746120"/>
            <a:ext cx="87525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PDM </a:t>
            </a:r>
            <a:r>
              <a:rPr lang="ko-KR" altLang="en-US" sz="1400" dirty="0" smtClean="0">
                <a:latin typeface="+mn-ea"/>
              </a:rPr>
              <a:t>적용으로 인한 </a:t>
            </a:r>
            <a:r>
              <a:rPr lang="en-US" altLang="ko-KR" sz="1400" dirty="0" smtClean="0">
                <a:latin typeface="+mn-ea"/>
              </a:rPr>
              <a:t>BOM </a:t>
            </a:r>
            <a:r>
              <a:rPr lang="ko-KR" altLang="en-US" sz="1400" dirty="0" smtClean="0">
                <a:latin typeface="+mn-ea"/>
              </a:rPr>
              <a:t>구성 변경</a:t>
            </a:r>
            <a:endParaRPr lang="en-US" altLang="ko-KR" sz="1400" dirty="0" smtClean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883814828"/>
              </p:ext>
            </p:extLst>
          </p:nvPr>
        </p:nvGraphicFramePr>
        <p:xfrm>
          <a:off x="539552" y="620688"/>
          <a:ext cx="48718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4509120"/>
            <a:ext cx="8352928" cy="161582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초기 </a:t>
            </a:r>
            <a:r>
              <a:rPr lang="en-US" altLang="ko-KR" sz="1100" dirty="0" smtClean="0"/>
              <a:t>E-BOM</a:t>
            </a:r>
            <a:r>
              <a:rPr lang="ko-KR" altLang="en-US" sz="1100" dirty="0" smtClean="0"/>
              <a:t>으로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호기 생성시 고객사별 </a:t>
            </a:r>
            <a:r>
              <a:rPr lang="en-US" altLang="ko-KR" sz="1100" dirty="0" smtClean="0"/>
              <a:t>BOM</a:t>
            </a:r>
            <a:r>
              <a:rPr lang="ko-KR" altLang="en-US" sz="1100" dirty="0" smtClean="0"/>
              <a:t>으로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적용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 smtClean="0"/>
              <a:t>고객사별 </a:t>
            </a:r>
            <a:r>
              <a:rPr lang="en-US" altLang="ko-KR" sz="1100" dirty="0" smtClean="0"/>
              <a:t>BOM</a:t>
            </a:r>
            <a:r>
              <a:rPr lang="ko-KR" altLang="en-US" sz="1100" dirty="0" smtClean="0"/>
              <a:t>으로 적용하면서 추가 옵션이 나올 경우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추가 옵션에 대한 부분도 </a:t>
            </a:r>
            <a:r>
              <a:rPr lang="en-US" altLang="ko-KR" sz="1100" dirty="0" smtClean="0"/>
              <a:t>E-BOM</a:t>
            </a:r>
            <a:r>
              <a:rPr lang="ko-KR" altLang="en-US" sz="1100" dirty="0" smtClean="0"/>
              <a:t>으로 적용</a:t>
            </a:r>
            <a:endParaRPr lang="en-US" altLang="ko-KR" sz="11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 smtClean="0"/>
              <a:t>1</a:t>
            </a:r>
            <a:r>
              <a:rPr lang="ko-KR" altLang="en-US" sz="1100" dirty="0" smtClean="0"/>
              <a:t>호기 </a:t>
            </a:r>
            <a:r>
              <a:rPr lang="ko-KR" altLang="en-US" sz="1100" dirty="0" err="1" smtClean="0"/>
              <a:t>고객사와</a:t>
            </a:r>
            <a:r>
              <a:rPr lang="ko-KR" altLang="en-US" sz="1100" dirty="0" smtClean="0"/>
              <a:t> 다른 고객사가 나올 경우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그 시점에 </a:t>
            </a:r>
            <a:r>
              <a:rPr lang="en-US" altLang="ko-KR" sz="1100" dirty="0" smtClean="0"/>
              <a:t>STD BOM </a:t>
            </a:r>
            <a:r>
              <a:rPr lang="ko-KR" altLang="en-US" sz="1100" dirty="0" smtClean="0"/>
              <a:t>생성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※ ERP</a:t>
            </a:r>
            <a:r>
              <a:rPr lang="ko-KR" altLang="en-US" sz="1100" dirty="0" smtClean="0"/>
              <a:t>상에서는 </a:t>
            </a:r>
            <a:r>
              <a:rPr lang="en-US" altLang="ko-KR" sz="1100" dirty="0" smtClean="0"/>
              <a:t>E-BOM</a:t>
            </a:r>
            <a:r>
              <a:rPr lang="ko-KR" altLang="en-US" sz="1100" dirty="0" smtClean="0"/>
              <a:t>을 넘겨받는 주체가 </a:t>
            </a:r>
            <a:r>
              <a:rPr lang="en-US" altLang="ko-KR" sz="1100" dirty="0" smtClean="0"/>
              <a:t>STD</a:t>
            </a:r>
            <a:r>
              <a:rPr lang="ko-KR" altLang="en-US" sz="1100" dirty="0" smtClean="0"/>
              <a:t>→고객사별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추가옵션</a:t>
            </a:r>
            <a:r>
              <a:rPr lang="en-US" altLang="ko-KR" sz="1100" dirty="0" smtClean="0"/>
              <a:t>/JIG,</a:t>
            </a:r>
            <a:r>
              <a:rPr lang="ko-KR" altLang="en-US" sz="1100" dirty="0" smtClean="0"/>
              <a:t>임시 등의 별도 </a:t>
            </a:r>
            <a:r>
              <a:rPr lang="en-US" altLang="ko-KR" sz="1100" dirty="0" smtClean="0"/>
              <a:t>BOM</a:t>
            </a:r>
            <a:r>
              <a:rPr lang="ko-KR" altLang="en-US" sz="1100" dirty="0" smtClean="0"/>
              <a:t>으로 변경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   (</a:t>
            </a:r>
            <a:r>
              <a:rPr lang="ko-KR" altLang="en-US" sz="1100" dirty="0" smtClean="0"/>
              <a:t>현재는 </a:t>
            </a:r>
            <a:r>
              <a:rPr lang="en-US" altLang="ko-KR" sz="1100" dirty="0" smtClean="0"/>
              <a:t>STD</a:t>
            </a:r>
            <a:r>
              <a:rPr lang="ko-KR" altLang="en-US" sz="1100" dirty="0" smtClean="0"/>
              <a:t>로 받는 구조임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7" name="사각형 설명선 6"/>
          <p:cNvSpPr/>
          <p:nvPr/>
        </p:nvSpPr>
        <p:spPr>
          <a:xfrm>
            <a:off x="6300192" y="2745987"/>
            <a:ext cx="1368152" cy="504056"/>
          </a:xfrm>
          <a:prstGeom prst="wedgeRectCallout">
            <a:avLst>
              <a:gd name="adj1" fmla="val -119933"/>
              <a:gd name="adj2" fmla="val 7084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PDM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연동시</a:t>
            </a:r>
            <a:r>
              <a:rPr lang="ko-KR" altLang="en-US" sz="1100" dirty="0" smtClean="0">
                <a:solidFill>
                  <a:schemeClr val="tx1"/>
                </a:solidFill>
              </a:rPr>
              <a:t> 추가된 </a:t>
            </a:r>
            <a:r>
              <a:rPr lang="en-US" altLang="ko-KR" sz="1100" dirty="0" smtClean="0">
                <a:solidFill>
                  <a:schemeClr val="tx1"/>
                </a:solidFill>
              </a:rPr>
              <a:t>BOM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746120"/>
            <a:ext cx="3337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E-BOM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r>
              <a:rPr lang="ko-KR" altLang="en-US" dirty="0" smtClean="0"/>
              <a:t>최상위 모델로 선택</a:t>
            </a:r>
            <a:endParaRPr lang="en-US" altLang="ko-KR" dirty="0" smtClean="0"/>
          </a:p>
          <a:p>
            <a:r>
              <a:rPr lang="ko-KR" altLang="en-US" dirty="0" err="1" smtClean="0"/>
              <a:t>채번</a:t>
            </a:r>
            <a:r>
              <a:rPr lang="ko-KR" altLang="en-US" dirty="0" smtClean="0"/>
              <a:t> 필요</a:t>
            </a:r>
            <a:r>
              <a:rPr lang="en-US" altLang="ko-KR" dirty="0" smtClean="0"/>
              <a:t>..</a:t>
            </a:r>
          </a:p>
          <a:p>
            <a:r>
              <a:rPr lang="en-US" altLang="ko-KR" dirty="0" smtClean="0"/>
              <a:t>EX)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_</a:t>
            </a:r>
            <a:r>
              <a:rPr lang="ko-KR" altLang="en-US" dirty="0" smtClean="0"/>
              <a:t>마이크론</a:t>
            </a:r>
            <a:r>
              <a:rPr lang="en-US" altLang="ko-KR" dirty="0" smtClean="0"/>
              <a:t>_</a:t>
            </a:r>
            <a:r>
              <a:rPr lang="ko-KR" altLang="en-US" dirty="0" smtClean="0"/>
              <a:t>반제품</a:t>
            </a:r>
            <a:r>
              <a:rPr lang="en-US" altLang="ko-KR" dirty="0" smtClean="0"/>
              <a:t>….</a:t>
            </a:r>
          </a:p>
          <a:p>
            <a:r>
              <a:rPr lang="en-US" altLang="ko-KR" dirty="0" smtClean="0"/>
              <a:t>PDM</a:t>
            </a:r>
            <a:r>
              <a:rPr lang="ko-KR" altLang="en-US" dirty="0" smtClean="0"/>
              <a:t>에서 전장 제외</a:t>
            </a:r>
            <a:endParaRPr lang="en-US" altLang="ko-KR" dirty="0" smtClean="0"/>
          </a:p>
          <a:p>
            <a:r>
              <a:rPr lang="ko-KR" altLang="en-US" dirty="0" smtClean="0"/>
              <a:t>모델 뷰 테이블 제공</a:t>
            </a:r>
            <a:r>
              <a:rPr lang="en-US" altLang="ko-KR" smtClean="0"/>
              <a:t>(ERP)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669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114" y="44624"/>
            <a:ext cx="8321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2. CAD/ERP Ass’y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채번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규칙 통일화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완료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908" y="746120"/>
            <a:ext cx="7362913" cy="574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CAD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en-US" altLang="ko-KR" sz="1400" dirty="0" smtClean="0">
                <a:latin typeface="+mn-ea"/>
              </a:rPr>
              <a:t>ERP Ass’y </a:t>
            </a:r>
            <a:r>
              <a:rPr lang="ko-KR" altLang="en-US" sz="1400" dirty="0" err="1" smtClean="0">
                <a:latin typeface="+mn-ea"/>
              </a:rPr>
              <a:t>채번이</a:t>
            </a:r>
            <a:r>
              <a:rPr lang="ko-KR" altLang="en-US" sz="1400" dirty="0" smtClean="0">
                <a:latin typeface="+mn-ea"/>
              </a:rPr>
              <a:t> 상이하여 통일하고자 함</a:t>
            </a:r>
            <a:endParaRPr lang="en-US" altLang="ko-KR" sz="14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latin typeface="+mn-ea"/>
              </a:rPr>
              <a:t>현황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  - CAD</a:t>
            </a:r>
            <a:r>
              <a:rPr lang="ko-KR" altLang="en-US" sz="1100" dirty="0" smtClean="0">
                <a:latin typeface="+mn-ea"/>
              </a:rPr>
              <a:t>와 </a:t>
            </a:r>
            <a:r>
              <a:rPr lang="en-US" altLang="ko-KR" sz="1100" dirty="0" smtClean="0">
                <a:latin typeface="+mn-ea"/>
              </a:rPr>
              <a:t>ERP Ass’y </a:t>
            </a:r>
            <a:r>
              <a:rPr lang="ko-KR" altLang="en-US" sz="1100" dirty="0" smtClean="0">
                <a:latin typeface="+mn-ea"/>
              </a:rPr>
              <a:t>번호 체계가 상이함</a:t>
            </a:r>
            <a:endParaRPr lang="en-US" altLang="ko-KR" sz="11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- CAD</a:t>
            </a:r>
            <a:r>
              <a:rPr lang="ko-KR" altLang="en-US" sz="1100" dirty="0" smtClean="0">
                <a:latin typeface="+mn-ea"/>
              </a:rPr>
              <a:t>에서 </a:t>
            </a:r>
            <a:r>
              <a:rPr lang="en-US" altLang="ko-KR" sz="1100" dirty="0" smtClean="0">
                <a:latin typeface="+mn-ea"/>
              </a:rPr>
              <a:t>Ass’y </a:t>
            </a:r>
            <a:r>
              <a:rPr lang="ko-KR" altLang="en-US" sz="1100" dirty="0" smtClean="0">
                <a:latin typeface="+mn-ea"/>
              </a:rPr>
              <a:t>번호를 수정작업이 현실적으로 불가능하여</a:t>
            </a:r>
            <a:r>
              <a:rPr lang="en-US" altLang="ko-KR" sz="1100" dirty="0" smtClean="0">
                <a:latin typeface="+mn-ea"/>
              </a:rPr>
              <a:t> ERP</a:t>
            </a:r>
            <a:r>
              <a:rPr lang="ko-KR" altLang="en-US" sz="1100" dirty="0" smtClean="0">
                <a:latin typeface="+mn-ea"/>
              </a:rPr>
              <a:t>에서 수정하기로 함</a:t>
            </a:r>
            <a:endParaRPr lang="en-US" altLang="ko-KR" sz="11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- </a:t>
            </a:r>
            <a:r>
              <a:rPr lang="en-US" altLang="ko-KR" sz="1100" dirty="0">
                <a:latin typeface="+mn-ea"/>
              </a:rPr>
              <a:t>ERP : Ass’y </a:t>
            </a:r>
            <a:r>
              <a:rPr lang="ko-KR" altLang="en-US" sz="1100" dirty="0" err="1">
                <a:latin typeface="+mn-ea"/>
              </a:rPr>
              <a:t>채번룰</a:t>
            </a:r>
            <a:r>
              <a:rPr lang="ko-KR" altLang="en-US" sz="1100" dirty="0">
                <a:latin typeface="+mn-ea"/>
              </a:rPr>
              <a:t> 변경 시 물류</a:t>
            </a:r>
            <a:r>
              <a:rPr lang="en-US" altLang="ko-KR" sz="1100" dirty="0">
                <a:latin typeface="+mn-ea"/>
              </a:rPr>
              <a:t>/</a:t>
            </a:r>
            <a:r>
              <a:rPr lang="ko-KR" altLang="en-US" sz="1100" dirty="0">
                <a:latin typeface="+mn-ea"/>
              </a:rPr>
              <a:t>회계</a:t>
            </a:r>
            <a:r>
              <a:rPr lang="en-US" altLang="ko-KR" sz="1100" dirty="0">
                <a:latin typeface="+mn-ea"/>
              </a:rPr>
              <a:t>/</a:t>
            </a:r>
            <a:r>
              <a:rPr lang="ko-KR" altLang="en-US" sz="1100" dirty="0">
                <a:latin typeface="+mn-ea"/>
              </a:rPr>
              <a:t>원가에 영향이 없다는 안내 받음</a:t>
            </a:r>
            <a:r>
              <a:rPr lang="en-US" altLang="ko-KR" sz="1100" dirty="0">
                <a:latin typeface="+mn-ea"/>
              </a:rPr>
              <a:t> – </a:t>
            </a:r>
            <a:r>
              <a:rPr lang="ko-KR" altLang="en-US" sz="1100" dirty="0" err="1">
                <a:latin typeface="+mn-ea"/>
              </a:rPr>
              <a:t>전산팀</a:t>
            </a:r>
            <a:endParaRPr lang="en-US" altLang="ko-KR" sz="1100" dirty="0">
              <a:latin typeface="+mn-ea"/>
            </a:endParaRPr>
          </a:p>
          <a:p>
            <a:pPr lvl="1"/>
            <a:endParaRPr lang="en-US" altLang="ko-KR" sz="1100" dirty="0" smtClean="0">
              <a:latin typeface="+mn-ea"/>
            </a:endParaRPr>
          </a:p>
          <a:p>
            <a:pPr lvl="1"/>
            <a:endParaRPr lang="en-US" altLang="ko-KR" sz="1100" dirty="0">
              <a:latin typeface="+mn-ea"/>
            </a:endParaRPr>
          </a:p>
          <a:p>
            <a:pPr lvl="1"/>
            <a:endParaRPr lang="en-US" altLang="ko-KR" sz="1100" dirty="0" smtClean="0">
              <a:latin typeface="+mn-ea"/>
            </a:endParaRPr>
          </a:p>
          <a:p>
            <a:pPr lvl="1"/>
            <a:endParaRPr lang="en-US" altLang="ko-KR" sz="1100" dirty="0">
              <a:latin typeface="+mn-ea"/>
            </a:endParaRPr>
          </a:p>
          <a:p>
            <a:pPr lvl="1"/>
            <a:endParaRPr lang="en-US" altLang="ko-KR" sz="1100" dirty="0" smtClean="0">
              <a:latin typeface="+mn-ea"/>
            </a:endParaRPr>
          </a:p>
          <a:p>
            <a:pPr lvl="1"/>
            <a:endParaRPr lang="en-US" altLang="ko-KR" sz="1100" dirty="0">
              <a:latin typeface="+mn-ea"/>
            </a:endParaRPr>
          </a:p>
          <a:p>
            <a:pPr lvl="1"/>
            <a:endParaRPr lang="en-US" altLang="ko-KR" sz="1100" dirty="0" smtClean="0">
              <a:latin typeface="+mn-ea"/>
            </a:endParaRPr>
          </a:p>
          <a:p>
            <a:pPr lvl="1"/>
            <a:endParaRPr lang="en-US" altLang="ko-KR" sz="1100" dirty="0">
              <a:latin typeface="+mn-ea"/>
            </a:endParaRPr>
          </a:p>
          <a:p>
            <a:pPr lvl="1"/>
            <a:endParaRPr lang="en-US" altLang="ko-KR" sz="1100" dirty="0" smtClean="0">
              <a:latin typeface="+mn-ea"/>
            </a:endParaRPr>
          </a:p>
          <a:p>
            <a:pPr lvl="1"/>
            <a:endParaRPr lang="en-US" altLang="ko-KR" sz="1100" dirty="0">
              <a:latin typeface="+mn-ea"/>
            </a:endParaRPr>
          </a:p>
          <a:p>
            <a:pPr lvl="1"/>
            <a:endParaRPr lang="en-US" altLang="ko-KR" sz="1100" dirty="0" smtClean="0">
              <a:latin typeface="+mn-ea"/>
            </a:endParaRPr>
          </a:p>
          <a:p>
            <a:pPr lvl="1"/>
            <a:endParaRPr lang="en-US" altLang="ko-KR" sz="1100" dirty="0">
              <a:latin typeface="+mn-ea"/>
            </a:endParaRPr>
          </a:p>
          <a:p>
            <a:pPr lvl="1"/>
            <a:endParaRPr lang="en-US" altLang="ko-KR" sz="1100" dirty="0" smtClean="0">
              <a:latin typeface="+mn-ea"/>
            </a:endParaRPr>
          </a:p>
          <a:p>
            <a:pPr lvl="1"/>
            <a:endParaRPr lang="en-US" altLang="ko-KR" sz="1100" dirty="0">
              <a:latin typeface="+mn-ea"/>
            </a:endParaRPr>
          </a:p>
          <a:p>
            <a:pPr lvl="1"/>
            <a:endParaRPr lang="en-US" altLang="ko-KR" sz="1100" dirty="0" smtClean="0">
              <a:latin typeface="+mn-ea"/>
            </a:endParaRPr>
          </a:p>
          <a:p>
            <a:pPr lvl="1"/>
            <a:endParaRPr lang="en-US" altLang="ko-KR" sz="11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100" dirty="0" smtClean="0">
                <a:latin typeface="+mn-ea"/>
              </a:rPr>
              <a:t>확인사항</a:t>
            </a:r>
            <a:endParaRPr lang="en-US" altLang="ko-KR" sz="11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- ERP Ass’y </a:t>
            </a:r>
            <a:r>
              <a:rPr lang="ko-KR" altLang="en-US" sz="1100" dirty="0" smtClean="0">
                <a:latin typeface="+mn-ea"/>
              </a:rPr>
              <a:t>번호를 </a:t>
            </a:r>
            <a:r>
              <a:rPr lang="en-US" altLang="ko-KR" sz="1100" dirty="0" smtClean="0">
                <a:latin typeface="+mn-ea"/>
              </a:rPr>
              <a:t>CAD </a:t>
            </a:r>
            <a:r>
              <a:rPr lang="ko-KR" altLang="en-US" sz="1100" dirty="0" err="1" smtClean="0">
                <a:latin typeface="+mn-ea"/>
              </a:rPr>
              <a:t>채번으로</a:t>
            </a:r>
            <a:r>
              <a:rPr lang="ko-KR" altLang="en-US" sz="1100" dirty="0" smtClean="0">
                <a:latin typeface="+mn-ea"/>
              </a:rPr>
              <a:t> 변경할 시 시스템적 문제점이 없는지 확인 필요 </a:t>
            </a:r>
            <a:r>
              <a:rPr lang="en-US" altLang="ko-KR" sz="1100" dirty="0" smtClean="0">
                <a:latin typeface="+mn-ea"/>
              </a:rPr>
              <a:t>– </a:t>
            </a:r>
            <a:r>
              <a:rPr lang="ko-KR" altLang="en-US" sz="1100" dirty="0" err="1" smtClean="0">
                <a:latin typeface="+mn-ea"/>
              </a:rPr>
              <a:t>제조관리팀</a:t>
            </a:r>
            <a:r>
              <a:rPr lang="en-US" altLang="ko-KR" sz="1100" dirty="0" smtClean="0">
                <a:latin typeface="+mn-ea"/>
              </a:rPr>
              <a:t>/</a:t>
            </a:r>
            <a:r>
              <a:rPr lang="ko-KR" altLang="en-US" sz="1100" dirty="0" err="1" smtClean="0">
                <a:latin typeface="+mn-ea"/>
              </a:rPr>
              <a:t>구매팀</a:t>
            </a:r>
            <a:endParaRPr lang="en-US" altLang="ko-KR" sz="11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3. </a:t>
            </a:r>
            <a:r>
              <a:rPr lang="ko-KR" altLang="en-US" sz="1100" dirty="0" smtClean="0">
                <a:latin typeface="+mn-ea"/>
              </a:rPr>
              <a:t>결과 </a:t>
            </a:r>
            <a:endParaRPr lang="en-US" altLang="ko-KR" sz="11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- ERP Ass’y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번호 변경에 따른 유관부서 영향이 없는 것으로 확인됨</a:t>
            </a: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ko-KR" sz="1100" dirty="0" smtClean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508259"/>
              </p:ext>
            </p:extLst>
          </p:nvPr>
        </p:nvGraphicFramePr>
        <p:xfrm>
          <a:off x="827584" y="2308174"/>
          <a:ext cx="7885854" cy="2282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7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CAD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채번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ERP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채번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제품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E59-0000-0000.ASM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TWMS100S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Main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Ass’y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E59-0400-0000.ASM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AE59-04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Sub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latin typeface="+mn-ea"/>
                          <a:ea typeface="+mn-ea"/>
                        </a:rPr>
                        <a:t>Ass’y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E59-0401-0000.ASM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AE59-0401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308" y="2801386"/>
            <a:ext cx="1819275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82" y="2760111"/>
            <a:ext cx="1882482" cy="182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0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114" y="44624"/>
            <a:ext cx="731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chemeClr val="bg1"/>
                </a:solidFill>
              </a:rPr>
              <a:t>조립품 하위부품 등록방법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908" y="620688"/>
            <a:ext cx="882458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조립품 하위부품 등록 방법</a:t>
            </a:r>
            <a:endParaRPr lang="en-US" altLang="ko-KR" sz="16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latin typeface="+mn-ea"/>
              </a:rPr>
              <a:t>현황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- </a:t>
            </a:r>
            <a:r>
              <a:rPr lang="ko-KR" altLang="en-US" sz="1100" dirty="0" smtClean="0">
                <a:latin typeface="+mn-ea"/>
              </a:rPr>
              <a:t>조립품 하위 부품은 </a:t>
            </a:r>
            <a:r>
              <a:rPr lang="en-US" altLang="ko-KR" sz="1100" dirty="0" smtClean="0">
                <a:latin typeface="+mn-ea"/>
              </a:rPr>
              <a:t>CAD</a:t>
            </a:r>
            <a:r>
              <a:rPr lang="ko-KR" altLang="en-US" sz="1100" dirty="0" smtClean="0">
                <a:latin typeface="+mn-ea"/>
              </a:rPr>
              <a:t>에 존재하며</a:t>
            </a:r>
            <a:r>
              <a:rPr lang="en-US" altLang="ko-KR" sz="1100" dirty="0" smtClean="0">
                <a:latin typeface="+mn-ea"/>
              </a:rPr>
              <a:t> ERP</a:t>
            </a:r>
            <a:r>
              <a:rPr lang="ko-KR" altLang="en-US" sz="1100" dirty="0" smtClean="0">
                <a:latin typeface="+mn-ea"/>
              </a:rPr>
              <a:t>에 코드등록은 되어 있지 않음</a:t>
            </a:r>
            <a:r>
              <a:rPr lang="en-US" altLang="ko-KR" sz="1100" dirty="0" smtClean="0">
                <a:latin typeface="+mn-ea"/>
              </a:rPr>
              <a:t>(-01, -02, ·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·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·)</a:t>
            </a: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- </a:t>
            </a:r>
            <a:r>
              <a:rPr lang="ko-KR" altLang="en-US" sz="1100" dirty="0" smtClean="0">
                <a:latin typeface="+mn-ea"/>
              </a:rPr>
              <a:t>파손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분실 등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추가발주가 필요할 시 </a:t>
            </a:r>
            <a:r>
              <a:rPr lang="en-US" altLang="ko-KR" sz="1100" dirty="0" smtClean="0">
                <a:latin typeface="+mn-ea"/>
              </a:rPr>
              <a:t>CS(</a:t>
            </a:r>
            <a:r>
              <a:rPr lang="ko-KR" altLang="en-US" sz="1100" dirty="0" smtClean="0">
                <a:latin typeface="+mn-ea"/>
              </a:rPr>
              <a:t>또는 영업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팀에서 부품 등록 요청</a:t>
            </a:r>
            <a:endParaRPr lang="en-US" altLang="ko-KR" sz="11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- ECN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발행으로 하위부품 등록</a:t>
            </a:r>
            <a:endParaRPr lang="en-US" altLang="ko-KR" sz="1100" dirty="0" smtClean="0">
              <a:latin typeface="+mn-ea"/>
            </a:endParaRPr>
          </a:p>
          <a:p>
            <a:pPr lvl="1"/>
            <a:endParaRPr lang="en-US" altLang="ko-KR" sz="12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 smtClean="0">
                <a:latin typeface="+mn-ea"/>
              </a:rPr>
              <a:t>하위부품 등록하는 방법 논의 필요</a:t>
            </a: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  - </a:t>
            </a:r>
            <a:r>
              <a:rPr lang="ko-KR" altLang="en-US" sz="1100" dirty="0" smtClean="0">
                <a:latin typeface="+mn-ea"/>
              </a:rPr>
              <a:t>항목 </a:t>
            </a:r>
            <a:r>
              <a:rPr lang="en-US" altLang="ko-KR" sz="1100" dirty="0" smtClean="0">
                <a:latin typeface="+mn-ea"/>
              </a:rPr>
              <a:t>1, 2 </a:t>
            </a:r>
            <a:r>
              <a:rPr lang="ko-KR" altLang="en-US" sz="1100" dirty="0" smtClean="0">
                <a:latin typeface="+mn-ea"/>
              </a:rPr>
              <a:t>중 선택필요</a:t>
            </a:r>
            <a:endParaRPr lang="en-US" altLang="ko-KR" sz="1100" dirty="0">
              <a:latin typeface="+mn-ea"/>
            </a:endParaRPr>
          </a:p>
          <a:p>
            <a:pPr lvl="1"/>
            <a:endParaRPr lang="en-US" altLang="ko-KR" sz="1100" dirty="0" smtClean="0">
              <a:latin typeface="+mn-ea"/>
            </a:endParaRPr>
          </a:p>
          <a:p>
            <a:pPr lvl="1"/>
            <a:endParaRPr lang="en-US" altLang="ko-KR" sz="1100" dirty="0">
              <a:latin typeface="+mn-ea"/>
            </a:endParaRPr>
          </a:p>
          <a:p>
            <a:pPr lvl="1"/>
            <a:endParaRPr lang="en-US" altLang="ko-KR" sz="1100" dirty="0" smtClean="0">
              <a:latin typeface="+mn-ea"/>
            </a:endParaRPr>
          </a:p>
          <a:p>
            <a:pPr lvl="1"/>
            <a:endParaRPr lang="en-US" altLang="ko-KR" sz="1100" dirty="0">
              <a:latin typeface="+mn-ea"/>
            </a:endParaRPr>
          </a:p>
          <a:p>
            <a:pPr lvl="1"/>
            <a:endParaRPr lang="en-US" altLang="ko-KR" sz="1100" dirty="0" smtClean="0">
              <a:latin typeface="+mn-ea"/>
            </a:endParaRPr>
          </a:p>
          <a:p>
            <a:pPr lvl="1"/>
            <a:endParaRPr lang="en-US" altLang="ko-KR" sz="1100" dirty="0">
              <a:latin typeface="+mn-ea"/>
            </a:endParaRPr>
          </a:p>
          <a:p>
            <a:pPr lvl="1"/>
            <a:endParaRPr lang="en-US" altLang="ko-KR" sz="1100" dirty="0" smtClean="0">
              <a:latin typeface="+mn-ea"/>
            </a:endParaRPr>
          </a:p>
          <a:p>
            <a:pPr lvl="1"/>
            <a:endParaRPr lang="en-US" altLang="ko-KR" sz="1100" dirty="0">
              <a:latin typeface="+mn-ea"/>
            </a:endParaRPr>
          </a:p>
          <a:p>
            <a:pPr lvl="1"/>
            <a:endParaRPr lang="en-US" altLang="ko-KR" sz="1100" dirty="0" smtClean="0">
              <a:latin typeface="+mn-ea"/>
            </a:endParaRPr>
          </a:p>
          <a:p>
            <a:pPr lvl="1"/>
            <a:endParaRPr lang="en-US" altLang="ko-KR" sz="1100" dirty="0">
              <a:latin typeface="+mn-ea"/>
            </a:endParaRPr>
          </a:p>
          <a:p>
            <a:pPr lvl="1"/>
            <a:endParaRPr lang="en-US" altLang="ko-KR" sz="1100" dirty="0" smtClean="0">
              <a:latin typeface="+mn-ea"/>
            </a:endParaRPr>
          </a:p>
          <a:p>
            <a:pPr lvl="1"/>
            <a:endParaRPr lang="en-US" altLang="ko-KR" sz="1100" dirty="0">
              <a:latin typeface="+mn-ea"/>
            </a:endParaRPr>
          </a:p>
          <a:p>
            <a:pPr lvl="1"/>
            <a:endParaRPr lang="en-US" altLang="ko-KR" sz="11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200" dirty="0" smtClean="0">
                <a:latin typeface="+mn-ea"/>
              </a:rPr>
              <a:t>참고 사항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- </a:t>
            </a:r>
            <a:r>
              <a:rPr lang="ko-KR" altLang="en-US" sz="1100" dirty="0" smtClean="0">
                <a:latin typeface="+mn-ea"/>
              </a:rPr>
              <a:t>하위 부품은 </a:t>
            </a:r>
            <a:r>
              <a:rPr lang="en-US" altLang="ko-KR" sz="1100" dirty="0" smtClean="0">
                <a:latin typeface="+mn-ea"/>
              </a:rPr>
              <a:t>BOM</a:t>
            </a:r>
            <a:r>
              <a:rPr lang="ko-KR" altLang="en-US" sz="1100" dirty="0" smtClean="0">
                <a:latin typeface="+mn-ea"/>
              </a:rPr>
              <a:t>에 등록되는 </a:t>
            </a:r>
            <a:r>
              <a:rPr lang="en-US" altLang="ko-KR" sz="1100" dirty="0" smtClean="0">
                <a:latin typeface="+mn-ea"/>
              </a:rPr>
              <a:t>Part</a:t>
            </a:r>
            <a:r>
              <a:rPr lang="ko-KR" altLang="en-US" sz="1100" dirty="0" smtClean="0">
                <a:latin typeface="+mn-ea"/>
              </a:rPr>
              <a:t>는 아님</a:t>
            </a:r>
            <a:r>
              <a:rPr lang="en-US" altLang="ko-KR" sz="1100" dirty="0" smtClean="0">
                <a:latin typeface="+mn-ea"/>
              </a:rPr>
              <a:t>, E-BOM/ECN </a:t>
            </a:r>
            <a:r>
              <a:rPr lang="ko-KR" altLang="en-US" sz="1100" dirty="0" smtClean="0">
                <a:latin typeface="+mn-ea"/>
              </a:rPr>
              <a:t>으로 하위부품 등록 시 부품속성 입력 필요</a:t>
            </a:r>
            <a:endParaRPr lang="en-US" altLang="ko-KR" sz="11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- </a:t>
            </a:r>
            <a:r>
              <a:rPr lang="ko-KR" altLang="en-US" sz="1100" dirty="0" smtClean="0">
                <a:latin typeface="+mn-ea"/>
              </a:rPr>
              <a:t>조립품이 </a:t>
            </a:r>
            <a:r>
              <a:rPr lang="en-US" altLang="ko-KR" sz="1100" dirty="0" smtClean="0">
                <a:latin typeface="+mn-ea"/>
              </a:rPr>
              <a:t>Rev </a:t>
            </a:r>
            <a:r>
              <a:rPr lang="ko-KR" altLang="en-US" sz="1100" dirty="0" smtClean="0">
                <a:latin typeface="+mn-ea"/>
              </a:rPr>
              <a:t>되면 하위부품도 동일하게 자동 </a:t>
            </a:r>
            <a:r>
              <a:rPr lang="en-US" altLang="ko-KR" sz="1100" dirty="0" smtClean="0">
                <a:latin typeface="+mn-ea"/>
              </a:rPr>
              <a:t>Rev</a:t>
            </a:r>
            <a:r>
              <a:rPr lang="ko-KR" altLang="en-US" sz="1100" dirty="0" smtClean="0">
                <a:latin typeface="+mn-ea"/>
              </a:rPr>
              <a:t>됨</a:t>
            </a:r>
            <a:endParaRPr lang="en-US" altLang="ko-KR" sz="11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 startAt="4"/>
            </a:pP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기존 조립품에 대한 외주 조립에서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사내 조립으로 변경을 검토하고 있음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제조그룹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    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모든 조립품이 대상에 포함되는 것은 아니지만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조립품에 대한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BOM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구성 기능이 필요한 상황임</a:t>
            </a: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  </a:t>
            </a:r>
            <a:endParaRPr lang="ko-KR" altLang="en-US" sz="1100" dirty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30392"/>
              </p:ext>
            </p:extLst>
          </p:nvPr>
        </p:nvGraphicFramePr>
        <p:xfrm>
          <a:off x="971600" y="2708920"/>
          <a:ext cx="7272808" cy="1981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결정사항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장점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단점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E-BOM List 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발행 시 조립품의 하위품목까지 일괄 넘김 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신규 조립품 등록 시 하위부품까지 등록해줘야 함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 ECN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으로 등록하는 경우도 동일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부품등록이 추가로 필요하지 않음</a:t>
                      </a:r>
                      <a:r>
                        <a:rPr lang="en-US" altLang="ko-KR" sz="105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데이터 양이 많아지면서 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ERP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시스템이 느려질 수 있음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조립품만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 등록하고 하위부품은 필요 시마다 등록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기존과 동일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기존과 동일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기존과 동일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30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114" y="44624"/>
            <a:ext cx="7601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 smtClean="0">
                <a:solidFill>
                  <a:schemeClr val="bg1"/>
                </a:solidFill>
              </a:rPr>
              <a:t>ECN Check List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프로세스 변경 건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제조관리 협의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908" y="746120"/>
            <a:ext cx="8752572" cy="523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ECN </a:t>
            </a:r>
            <a:r>
              <a:rPr lang="ko-KR" altLang="en-US" sz="1400" dirty="0" smtClean="0">
                <a:latin typeface="+mn-ea"/>
              </a:rPr>
              <a:t>대상장비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적용범위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가 </a:t>
            </a:r>
            <a:r>
              <a:rPr lang="ko-KR" altLang="en-US" sz="1400" dirty="0" err="1" smtClean="0">
                <a:latin typeface="+mn-ea"/>
              </a:rPr>
              <a:t>오지정</a:t>
            </a:r>
            <a:r>
              <a:rPr lang="ko-KR" altLang="en-US" sz="1400" dirty="0" smtClean="0">
                <a:latin typeface="+mn-ea"/>
              </a:rPr>
              <a:t> 되는 경우 이후 프로세스 재정립 필요</a:t>
            </a:r>
            <a:endParaRPr lang="en-US" altLang="ko-KR" sz="14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latin typeface="+mn-ea"/>
              </a:rPr>
              <a:t>현황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  - ECN </a:t>
            </a:r>
            <a:r>
              <a:rPr lang="ko-KR" altLang="en-US" sz="1100" dirty="0" smtClean="0">
                <a:latin typeface="+mn-ea"/>
              </a:rPr>
              <a:t>발행 시 </a:t>
            </a:r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대상장비</a:t>
            </a:r>
            <a:r>
              <a:rPr lang="en-US" altLang="ko-KR" sz="1100" dirty="0" smtClean="0">
                <a:latin typeface="+mn-ea"/>
              </a:rPr>
              <a:t>’</a:t>
            </a:r>
            <a:r>
              <a:rPr lang="ko-KR" altLang="en-US" sz="1100" dirty="0" smtClean="0">
                <a:latin typeface="+mn-ea"/>
              </a:rPr>
              <a:t>를 지정하고 있으며</a:t>
            </a:r>
            <a:r>
              <a:rPr lang="en-US" altLang="ko-KR" sz="1100" dirty="0" smtClean="0">
                <a:latin typeface="+mn-ea"/>
              </a:rPr>
              <a:t>, BOM </a:t>
            </a:r>
            <a:r>
              <a:rPr lang="ko-KR" altLang="en-US" sz="1100" dirty="0" smtClean="0">
                <a:latin typeface="+mn-ea"/>
              </a:rPr>
              <a:t>등록</a:t>
            </a:r>
            <a:r>
              <a:rPr lang="en-US" altLang="ko-KR" sz="1100" dirty="0" smtClean="0">
                <a:latin typeface="+mn-ea"/>
              </a:rPr>
              <a:t>/</a:t>
            </a:r>
            <a:r>
              <a:rPr lang="ko-KR" altLang="en-US" sz="1100" dirty="0" smtClean="0">
                <a:latin typeface="+mn-ea"/>
              </a:rPr>
              <a:t>수정과는 무관한 </a:t>
            </a:r>
            <a:r>
              <a:rPr lang="en-US" altLang="ko-KR" sz="1100" dirty="0" smtClean="0">
                <a:latin typeface="+mn-ea"/>
              </a:rPr>
              <a:t>ECN Check List</a:t>
            </a:r>
            <a:r>
              <a:rPr lang="ko-KR" altLang="en-US" sz="1100" dirty="0" smtClean="0">
                <a:latin typeface="+mn-ea"/>
              </a:rPr>
              <a:t> 를 생성하기 위함</a:t>
            </a:r>
            <a:endParaRPr lang="en-US" altLang="ko-KR" sz="11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- </a:t>
            </a:r>
            <a:r>
              <a:rPr lang="ko-KR" altLang="en-US" sz="1100" dirty="0" smtClean="0">
                <a:latin typeface="+mn-ea"/>
              </a:rPr>
              <a:t>대상장비 오류 발생 시 </a:t>
            </a:r>
            <a:r>
              <a:rPr lang="en-US" altLang="ko-KR" sz="1100" dirty="0" smtClean="0">
                <a:latin typeface="+mn-ea"/>
              </a:rPr>
              <a:t>ECN </a:t>
            </a:r>
            <a:r>
              <a:rPr lang="ko-KR" altLang="en-US" sz="1100" dirty="0" err="1" smtClean="0">
                <a:latin typeface="+mn-ea"/>
              </a:rPr>
              <a:t>재발행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하고있음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해당 업무절차를 개선하고자 함</a:t>
            </a:r>
            <a:endParaRPr lang="en-US" altLang="ko-KR" sz="11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</a:t>
            </a:r>
          </a:p>
          <a:p>
            <a:pPr lvl="1"/>
            <a:endParaRPr lang="en-US" altLang="ko-KR" sz="1100" dirty="0" smtClean="0"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 smtClean="0">
                <a:latin typeface="+mn-ea"/>
              </a:rPr>
              <a:t>현재</a:t>
            </a: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   - ECN </a:t>
            </a:r>
            <a:r>
              <a:rPr lang="ko-KR" altLang="en-US" sz="1100" dirty="0">
                <a:latin typeface="+mn-ea"/>
              </a:rPr>
              <a:t>발행 시 적용범위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대상장비</a:t>
            </a:r>
            <a:r>
              <a:rPr lang="en-US" altLang="ko-KR" sz="1100" dirty="0">
                <a:latin typeface="+mn-ea"/>
              </a:rPr>
              <a:t>) </a:t>
            </a:r>
            <a:r>
              <a:rPr lang="ko-KR" altLang="en-US" sz="1100" dirty="0" err="1">
                <a:latin typeface="+mn-ea"/>
              </a:rPr>
              <a:t>오지정</a:t>
            </a:r>
            <a:r>
              <a:rPr lang="ko-KR" altLang="en-US" sz="1100" dirty="0">
                <a:latin typeface="+mn-ea"/>
              </a:rPr>
              <a:t> 되는 경우 </a:t>
            </a:r>
            <a:r>
              <a:rPr lang="en-US" altLang="ko-KR" sz="1100" dirty="0">
                <a:latin typeface="+mn-ea"/>
              </a:rPr>
              <a:t>ECN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재발행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함 </a:t>
            </a:r>
            <a:r>
              <a:rPr lang="ko-KR" altLang="en-US" sz="1100" dirty="0">
                <a:latin typeface="+mn-ea"/>
              </a:rPr>
              <a:t>→ </a:t>
            </a:r>
            <a:r>
              <a:rPr lang="en-US" altLang="ko-KR" sz="1100" dirty="0">
                <a:latin typeface="+mn-ea"/>
              </a:rPr>
              <a:t>ECN Check List</a:t>
            </a:r>
            <a:r>
              <a:rPr lang="ko-KR" altLang="en-US" sz="1100" dirty="0">
                <a:latin typeface="+mn-ea"/>
              </a:rPr>
              <a:t>에 반영</a:t>
            </a:r>
            <a:endParaRPr lang="en-US" altLang="ko-KR" sz="1100" dirty="0" smtClean="0">
              <a:latin typeface="+mn-ea"/>
            </a:endParaRPr>
          </a:p>
          <a:p>
            <a:pPr lvl="1"/>
            <a:endParaRPr lang="en-US" altLang="ko-KR" sz="1100" dirty="0">
              <a:latin typeface="+mn-ea"/>
            </a:endParaRPr>
          </a:p>
          <a:p>
            <a:pPr lvl="1"/>
            <a:endParaRPr lang="en-US" altLang="ko-KR" sz="1200" dirty="0" smtClean="0">
              <a:latin typeface="+mn-ea"/>
            </a:endParaRPr>
          </a:p>
          <a:p>
            <a:pPr lvl="1"/>
            <a:endParaRPr lang="en-US" altLang="ko-KR" sz="1200" dirty="0" smtClean="0">
              <a:latin typeface="+mn-ea"/>
            </a:endParaRPr>
          </a:p>
          <a:p>
            <a:pPr marL="685800" lvl="1" indent="-228600">
              <a:buFont typeface="+mj-lt"/>
              <a:buAutoNum type="arabicPeriod" startAt="3"/>
            </a:pPr>
            <a:r>
              <a:rPr lang="ko-KR" altLang="en-US" sz="1200" dirty="0" smtClean="0">
                <a:latin typeface="+mn-ea"/>
              </a:rPr>
              <a:t>변경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- ECN </a:t>
            </a:r>
            <a:r>
              <a:rPr lang="ko-KR" altLang="en-US" sz="1100" dirty="0" err="1" smtClean="0">
                <a:latin typeface="+mn-ea"/>
              </a:rPr>
              <a:t>재발행을</a:t>
            </a:r>
            <a:r>
              <a:rPr lang="ko-KR" altLang="en-US" sz="1100" dirty="0" smtClean="0">
                <a:latin typeface="+mn-ea"/>
              </a:rPr>
              <a:t> 하지 않고</a:t>
            </a:r>
            <a:r>
              <a:rPr lang="en-US" altLang="ko-KR" sz="1100" dirty="0" smtClean="0">
                <a:latin typeface="+mn-ea"/>
              </a:rPr>
              <a:t>, ECN Check List</a:t>
            </a:r>
            <a:r>
              <a:rPr lang="ko-KR" altLang="en-US" sz="1100" dirty="0" smtClean="0">
                <a:latin typeface="+mn-ea"/>
              </a:rPr>
              <a:t> 대상장비를 직접 수정하는 방법으로 변경하고자 함</a:t>
            </a:r>
            <a:endParaRPr lang="en-US" altLang="ko-KR" sz="11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    </a:t>
            </a:r>
            <a:r>
              <a:rPr lang="en-US" altLang="ko-KR" sz="1100" dirty="0">
                <a:latin typeface="+mn-ea"/>
              </a:rPr>
              <a:t>1</a:t>
            </a:r>
            <a:r>
              <a:rPr lang="ko-KR" altLang="en-US" sz="1100" dirty="0">
                <a:latin typeface="+mn-ea"/>
              </a:rPr>
              <a:t>안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 err="1" smtClean="0">
                <a:latin typeface="+mn-ea"/>
              </a:rPr>
              <a:t>제조관리팀에서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직접 변경 </a:t>
            </a:r>
            <a:r>
              <a:rPr lang="ko-KR" altLang="en-US" sz="1100" dirty="0" smtClean="0">
                <a:latin typeface="+mn-ea"/>
              </a:rPr>
              <a:t>수행 </a:t>
            </a:r>
            <a:endParaRPr lang="en-US" altLang="ko-KR" sz="11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    </a:t>
            </a:r>
            <a:r>
              <a:rPr lang="en-US" altLang="ko-KR" sz="1100" dirty="0">
                <a:latin typeface="+mn-ea"/>
              </a:rPr>
              <a:t>2</a:t>
            </a:r>
            <a:r>
              <a:rPr lang="ko-KR" altLang="en-US" sz="1100" dirty="0">
                <a:latin typeface="+mn-ea"/>
              </a:rPr>
              <a:t>안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 err="1">
                <a:latin typeface="+mn-ea"/>
              </a:rPr>
              <a:t>연구관리팀에서</a:t>
            </a:r>
            <a:r>
              <a:rPr lang="ko-KR" altLang="en-US" sz="1100" dirty="0">
                <a:latin typeface="+mn-ea"/>
              </a:rPr>
              <a:t> 직접 변경 수행</a:t>
            </a:r>
            <a:endParaRPr lang="en-US" altLang="ko-KR" sz="11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  - </a:t>
            </a:r>
            <a:r>
              <a:rPr lang="ko-KR" altLang="en-US" sz="1100" dirty="0" smtClean="0">
                <a:latin typeface="+mn-ea"/>
              </a:rPr>
              <a:t>연구소는 직접 수정행위를 하지 않음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임의적으로 수정하는 경우를 방지하기 위함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- </a:t>
            </a:r>
            <a:r>
              <a:rPr lang="ko-KR" altLang="en-US" sz="1100" dirty="0" smtClean="0">
                <a:latin typeface="+mn-ea"/>
              </a:rPr>
              <a:t>연구소는 적용범위 변경 사항을 메일 또는 </a:t>
            </a:r>
            <a:r>
              <a:rPr lang="ko-KR" altLang="en-US" sz="1100" dirty="0" err="1" smtClean="0">
                <a:latin typeface="+mn-ea"/>
              </a:rPr>
              <a:t>업무협조전</a:t>
            </a:r>
            <a:r>
              <a:rPr lang="ko-KR" altLang="en-US" sz="1100" dirty="0" smtClean="0">
                <a:latin typeface="+mn-ea"/>
              </a:rPr>
              <a:t> 등 으로 안내함</a:t>
            </a:r>
            <a:endParaRPr lang="en-US" altLang="ko-KR" sz="11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4. </a:t>
            </a:r>
            <a:r>
              <a:rPr lang="ko-KR" altLang="en-US" sz="1100" dirty="0" smtClean="0">
                <a:latin typeface="+mn-ea"/>
              </a:rPr>
              <a:t>협의결과 </a:t>
            </a:r>
            <a:endParaRPr lang="en-US" altLang="ko-KR" sz="11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    -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유관부서 논의 결과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ECN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재발행이 필요한 것으로 정리됨 </a:t>
            </a: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     -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기 결재 완료된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ECN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문서의 내용과 동일하나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대상장비만 수정할 수 있는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ECN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을 발행하는 것으로 진행 필요 </a:t>
            </a: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721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13207</TotalTime>
  <Words>605</Words>
  <Application>Microsoft Office PowerPoint</Application>
  <PresentationFormat>화면 슬라이드 쇼(4:3)</PresentationFormat>
  <Paragraphs>129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Arial</vt:lpstr>
      <vt:lpstr>굴림</vt:lpstr>
      <vt:lpstr>Wingdings</vt:lpstr>
      <vt:lpstr>맑은 고딕</vt:lpstr>
      <vt:lpstr>Arial Narrow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CM53</dc:creator>
  <cp:lastModifiedBy>Windows 사용자</cp:lastModifiedBy>
  <cp:revision>1015</cp:revision>
  <cp:lastPrinted>2016-08-25T07:20:30Z</cp:lastPrinted>
  <dcterms:created xsi:type="dcterms:W3CDTF">2012-12-20T12:55:21Z</dcterms:created>
  <dcterms:modified xsi:type="dcterms:W3CDTF">2019-03-06T02:39:07Z</dcterms:modified>
</cp:coreProperties>
</file>