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 snapToGrid="0" snapToObjects="1">
      <p:cViewPr varScale="1">
        <p:scale>
          <a:sx n="84" d="100"/>
          <a:sy n="84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frameworks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-swift frameworks-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0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14172"/>
            <a:ext cx="7729728" cy="1188720"/>
          </a:xfrm>
        </p:spPr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04644"/>
            <a:ext cx="7729728" cy="310198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kind of product are you building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Integrating a dynamic library into an iOS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Integrating a swift static library into a swift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Integrating </a:t>
            </a:r>
            <a:r>
              <a:rPr lang="en-US" sz="2800" dirty="0" smtClean="0"/>
              <a:t>a swift </a:t>
            </a:r>
            <a:r>
              <a:rPr lang="en-US" sz="2800" dirty="0"/>
              <a:t>static library into </a:t>
            </a:r>
            <a:r>
              <a:rPr lang="en-US" sz="2800" dirty="0" smtClean="0"/>
              <a:t>an objective C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Generating the documentation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766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2311"/>
            <a:ext cx="7729728" cy="1188720"/>
          </a:xfrm>
        </p:spPr>
        <p:txBody>
          <a:bodyPr/>
          <a:lstStyle/>
          <a:p>
            <a:r>
              <a:rPr lang="en-US" dirty="0" err="1" smtClean="0"/>
              <a:t>STEp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288" y="1826595"/>
            <a:ext cx="7583424" cy="10347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and test the framework project in dynamic library mode, both in swift &amp; objective C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32" y="2861391"/>
            <a:ext cx="7630632" cy="36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9852"/>
            <a:ext cx="7729728" cy="1188720"/>
          </a:xfrm>
        </p:spPr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69365"/>
            <a:ext cx="7729728" cy="7452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the static mode library for swift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40" y="2514601"/>
            <a:ext cx="8180319" cy="26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static library for Objective C</a:t>
            </a:r>
          </a:p>
          <a:p>
            <a:pPr lvl="1"/>
            <a:r>
              <a:rPr lang="en-US" sz="2200" dirty="0" smtClean="0"/>
              <a:t>Add scripts for building Universal framework</a:t>
            </a:r>
          </a:p>
          <a:p>
            <a:pPr lvl="1"/>
            <a:r>
              <a:rPr lang="en-US" sz="2200" dirty="0" smtClean="0"/>
              <a:t>Add “@</a:t>
            </a:r>
            <a:r>
              <a:rPr lang="en-US" sz="2200" dirty="0" err="1" smtClean="0"/>
              <a:t>objc</a:t>
            </a:r>
            <a:r>
              <a:rPr lang="en-US" sz="2200" dirty="0" smtClean="0"/>
              <a:t>” labels for the classes and methods to be exposed</a:t>
            </a:r>
          </a:p>
          <a:p>
            <a:pPr lvl="1"/>
            <a:r>
              <a:rPr lang="en-US" sz="2200" dirty="0" smtClean="0"/>
              <a:t>Set </a:t>
            </a:r>
            <a:r>
              <a:rPr lang="en-US" sz="2200" dirty="0" err="1" smtClean="0"/>
              <a:t>embbeded</a:t>
            </a:r>
            <a:r>
              <a:rPr lang="en-US" sz="2200" dirty="0" smtClean="0"/>
              <a:t> swift libraries to true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736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Generate documentation &lt; e.g. jazzy &gt;</a:t>
            </a:r>
          </a:p>
          <a:p>
            <a:pPr lvl="1"/>
            <a:r>
              <a:rPr lang="en-US" sz="2200" dirty="0" smtClean="0"/>
              <a:t>cd &lt;your project location&gt;</a:t>
            </a:r>
          </a:p>
          <a:p>
            <a:pPr lvl="1"/>
            <a:r>
              <a:rPr lang="en-US" sz="2200" dirty="0" err="1" smtClean="0"/>
              <a:t>sudo</a:t>
            </a:r>
            <a:r>
              <a:rPr lang="en-US" sz="2200" dirty="0"/>
              <a:t> </a:t>
            </a:r>
            <a:r>
              <a:rPr lang="en-US" sz="2200" dirty="0" smtClean="0"/>
              <a:t>gem jazzy</a:t>
            </a:r>
          </a:p>
          <a:p>
            <a:pPr lvl="1"/>
            <a:r>
              <a:rPr lang="en-US" sz="2400" dirty="0"/>
              <a:t>jazzy --min-ac internal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11363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3600</TotalTime>
  <Words>127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Parcel</vt:lpstr>
      <vt:lpstr>Building frameworks  in ios sdk</vt:lpstr>
      <vt:lpstr>agenda</vt:lpstr>
      <vt:lpstr>STEp 1</vt:lpstr>
      <vt:lpstr>Step 2</vt:lpstr>
      <vt:lpstr>Step 3</vt:lpstr>
      <vt:lpstr>Step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frameworks  in ios sdk</dc:title>
  <dc:creator>Microsoft Office User</dc:creator>
  <cp:lastModifiedBy>Microsoft Office User</cp:lastModifiedBy>
  <cp:revision>7</cp:revision>
  <dcterms:created xsi:type="dcterms:W3CDTF">2018-10-28T07:12:41Z</dcterms:created>
  <dcterms:modified xsi:type="dcterms:W3CDTF">2018-10-30T19:13:14Z</dcterms:modified>
</cp:coreProperties>
</file>