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A976-59D7-4E45-AD7B-C71CDD5C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8643-23DA-A74D-8709-54E04FE0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A126-E5F6-0F43-94BE-7954564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760D-2A04-6B45-B7DE-1B43B0E9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AF7D-B149-CC44-A616-61243055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606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E970-E895-744C-A609-FCBDAC38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2CCF-9526-1647-A6B2-9264C8F2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ECE4-7210-4B40-9A27-D44CFF3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4EE1-0007-4046-BCEE-DB780446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F5F0-9785-F44C-9376-4191CE2F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06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E939-D14E-4E4B-82A7-F1DF7B75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A01EB-3A16-B64F-B1CE-050BCEE8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16D3-8F67-2242-9257-DB453E5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74BB-F9A4-B54F-B5DB-144296A7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597A-C1B8-D54E-9670-C55AE142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947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B44C-6868-6848-BE33-96550E3B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AAAE-6E43-C440-B5A3-19B15FB2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522-39E7-774D-A32A-B9DB751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705C-BC39-064E-8F01-45F25D50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245D-888A-1047-8DCB-059BF5FA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66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F5C-4716-5A4A-B8E9-69BB8C9F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0B063-5497-CB49-9984-0F7BBEF7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89F4-5C0A-EC47-A345-680353D2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33FB-AE07-1A48-9CE0-CBEE6E4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3ECE-15F8-BA40-9D19-7823C82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712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2200-1275-6642-946E-48779DD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D63-D551-204A-877C-DF47C737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FF2DD-730E-D649-BFAD-17906B44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811E0-CB70-694D-BD04-18E6F5FD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2F3C-3221-F845-ACEF-64E68891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E3E1-3C09-8E4D-A525-905AB8E8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11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A3A-5AB9-6244-A439-BCB7BF1D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F1BD-DF9C-C142-A0D4-23590AB9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B4F4E-544C-5C46-891E-AB0D406B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95D8-DA5B-FA4D-B58C-A670BEEFB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82FF4-E25F-054D-B8AA-336D1DC6F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57182-3D60-DF48-8504-AA036CB5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F1912-28BA-A24B-AC38-626B67E4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39090-1AC5-5D4C-8A65-B878B1DA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59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0227-47BB-994F-B1AF-1CC8779F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2F3F-9514-E64D-8BBA-09711234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B0-FFCB-E14F-9AE4-4719AA14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58C9-E1F8-6944-83FB-58B7835C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95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D98B3-0CD5-754C-B265-1C0D6FEC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1C412-9C93-B942-A43C-A790E6F9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E4B7-2585-2C42-9E12-B3121792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79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A948-BC7B-C74E-8D6A-69E49507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D0B4-BEB9-7346-BD28-BC19EDB3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69C54-33BF-6642-A93F-9B167A3A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1F49-ACC8-8F4F-867A-A32795EE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BF3BC-C741-5C4C-8BE7-06FE3E7A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8DFA-ED05-F446-B724-CF0B849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222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98-0D1B-EC4F-A35C-902C48D0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65427-2D3B-8947-B951-B0A44905F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4DB8-4EDC-4340-AC80-179A214C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A9EF-8C5C-0E41-A357-A5B99901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C0C0-F71C-E74B-B6A0-90EDFC3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D43A-C6B2-2841-9E99-DA82CD7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080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A9F5B-72D9-524B-9DE1-8B444F98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5F359-3EFA-B940-9E0B-EAD3A887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F040-79AD-784A-AAB5-8C53A1D7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4060-B5CD-DF43-98A8-EC6ABC53BA29}" type="datetimeFigureOut">
              <a:rPr lang="en-AT" smtClean="0"/>
              <a:t>26.08.20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B541-89E1-0845-962B-59369064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1457-B76D-C443-A641-162C643EF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FAA2-0992-AF46-95E4-5FBBB638C4A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23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1B6FE-269C-3D4C-BB36-34A0F3D60758}"/>
              </a:ext>
            </a:extLst>
          </p:cNvPr>
          <p:cNvSpPr/>
          <p:nvPr/>
        </p:nvSpPr>
        <p:spPr>
          <a:xfrm>
            <a:off x="5329394" y="3904738"/>
            <a:ext cx="2265247" cy="2712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dirty="0"/>
              <a:t>VM: Supercars App</a:t>
            </a:r>
          </a:p>
          <a:p>
            <a:r>
              <a:rPr lang="en-AT" dirty="0"/>
              <a:t>OS: CentOS7</a:t>
            </a:r>
          </a:p>
          <a:p>
            <a:r>
              <a:rPr lang="en-AT" dirty="0"/>
              <a:t>Web Server:</a:t>
            </a:r>
          </a:p>
          <a:p>
            <a:pPr marL="285750" indent="-285750">
              <a:buFontTx/>
              <a:buChar char="-"/>
            </a:pPr>
            <a:r>
              <a:rPr lang="en-AT" dirty="0"/>
              <a:t>Tomcat</a:t>
            </a:r>
          </a:p>
          <a:p>
            <a:pPr marL="285750" indent="-285750">
              <a:buFontTx/>
              <a:buChar char="-"/>
            </a:pPr>
            <a:r>
              <a:rPr lang="en-AT" dirty="0"/>
              <a:t>Angular JS</a:t>
            </a:r>
          </a:p>
          <a:p>
            <a:pPr marL="285750" indent="-285750">
              <a:buFontTx/>
              <a:buChar char="-"/>
            </a:pPr>
            <a:r>
              <a:rPr lang="en-AT" dirty="0"/>
              <a:t>Java</a:t>
            </a:r>
          </a:p>
          <a:p>
            <a:r>
              <a:rPr lang="en-AT" dirty="0"/>
              <a:t>Agent:</a:t>
            </a:r>
          </a:p>
          <a:p>
            <a:pPr marL="285750" indent="-285750">
              <a:buFontTx/>
              <a:buChar char="-"/>
            </a:pPr>
            <a:r>
              <a:rPr lang="en-AT" dirty="0"/>
              <a:t>Java Agent</a:t>
            </a:r>
          </a:p>
          <a:p>
            <a:pPr marL="285750" indent="-285750">
              <a:buFontTx/>
              <a:buChar char="-"/>
            </a:pPr>
            <a:r>
              <a:rPr lang="en-AT" dirty="0"/>
              <a:t>Server Agent</a:t>
            </a:r>
          </a:p>
          <a:p>
            <a:pPr marL="285750" indent="-285750">
              <a:buFontTx/>
              <a:buChar char="-"/>
            </a:pPr>
            <a:endParaRPr lang="en-AT" dirty="0"/>
          </a:p>
          <a:p>
            <a:pPr algn="ctr"/>
            <a:endParaRPr lang="en-AT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D103E6B-471B-8F45-A18B-F75528EF0D54}"/>
              </a:ext>
            </a:extLst>
          </p:cNvPr>
          <p:cNvSpPr/>
          <p:nvPr/>
        </p:nvSpPr>
        <p:spPr>
          <a:xfrm>
            <a:off x="9477095" y="4207207"/>
            <a:ext cx="1550504" cy="2107096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dirty="0"/>
              <a:t>VM: MariaDB</a:t>
            </a:r>
          </a:p>
          <a:p>
            <a:r>
              <a:rPr lang="en-AT" dirty="0"/>
              <a:t>OS: CentOS 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99C6D-3E3F-D042-A1C4-7248705E960B}"/>
              </a:ext>
            </a:extLst>
          </p:cNvPr>
          <p:cNvCxnSpPr/>
          <p:nvPr/>
        </p:nvCxnSpPr>
        <p:spPr>
          <a:xfrm>
            <a:off x="7814126" y="5260755"/>
            <a:ext cx="1224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F847EA-32EB-EA48-9798-10F6E90D5DF0}"/>
              </a:ext>
            </a:extLst>
          </p:cNvPr>
          <p:cNvSpPr/>
          <p:nvPr/>
        </p:nvSpPr>
        <p:spPr>
          <a:xfrm>
            <a:off x="9378241" y="2112871"/>
            <a:ext cx="1731020" cy="126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dirty="0"/>
              <a:t>VM: DB Agent OS: CentOS7</a:t>
            </a:r>
          </a:p>
          <a:p>
            <a:r>
              <a:rPr lang="en-AT" dirty="0"/>
              <a:t>Agent: </a:t>
            </a:r>
          </a:p>
          <a:p>
            <a:r>
              <a:rPr lang="en-AT" dirty="0"/>
              <a:t>- DB Agent</a:t>
            </a:r>
          </a:p>
          <a:p>
            <a:pPr algn="ctr"/>
            <a:endParaRPr lang="en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AE3CD2-BB71-0546-9156-247A904EB00F}"/>
              </a:ext>
            </a:extLst>
          </p:cNvPr>
          <p:cNvSpPr/>
          <p:nvPr/>
        </p:nvSpPr>
        <p:spPr>
          <a:xfrm>
            <a:off x="617122" y="345721"/>
            <a:ext cx="10697906" cy="8896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account</a:t>
            </a:r>
            <a:r>
              <a:rPr lang="en-AT" dirty="0"/>
              <a:t>.saas.appdynamics.com</a:t>
            </a:r>
          </a:p>
          <a:p>
            <a:pPr algn="ctr"/>
            <a:endParaRPr lang="en-AT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B241F-707C-B84C-AE25-85EB1FED059D}"/>
              </a:ext>
            </a:extLst>
          </p:cNvPr>
          <p:cNvCxnSpPr>
            <a:cxnSpLocks/>
          </p:cNvCxnSpPr>
          <p:nvPr/>
        </p:nvCxnSpPr>
        <p:spPr>
          <a:xfrm>
            <a:off x="10243751" y="3466607"/>
            <a:ext cx="0" cy="66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73809-7B56-6D41-A6D8-319F225ED1DB}"/>
              </a:ext>
            </a:extLst>
          </p:cNvPr>
          <p:cNvCxnSpPr>
            <a:cxnSpLocks/>
          </p:cNvCxnSpPr>
          <p:nvPr/>
        </p:nvCxnSpPr>
        <p:spPr>
          <a:xfrm flipV="1">
            <a:off x="10235513" y="1345364"/>
            <a:ext cx="0" cy="66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971DE5-6E21-F647-9BB9-2C9D40F008F1}"/>
              </a:ext>
            </a:extLst>
          </p:cNvPr>
          <p:cNvCxnSpPr>
            <a:cxnSpLocks/>
          </p:cNvCxnSpPr>
          <p:nvPr/>
        </p:nvCxnSpPr>
        <p:spPr>
          <a:xfrm flipV="1">
            <a:off x="6426129" y="1445741"/>
            <a:ext cx="0" cy="2261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559C7370-F348-1D4D-85EC-86F0D5EA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54" y="4550241"/>
            <a:ext cx="1743988" cy="142102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297BE0-608D-B74A-A8E8-55617F3C5B2B}"/>
              </a:ext>
            </a:extLst>
          </p:cNvPr>
          <p:cNvCxnSpPr>
            <a:cxnSpLocks/>
          </p:cNvCxnSpPr>
          <p:nvPr/>
        </p:nvCxnSpPr>
        <p:spPr>
          <a:xfrm>
            <a:off x="3073251" y="5260755"/>
            <a:ext cx="19930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573A-C590-2B43-A46C-77024537802C}"/>
              </a:ext>
            </a:extLst>
          </p:cNvPr>
          <p:cNvCxnSpPr>
            <a:cxnSpLocks/>
          </p:cNvCxnSpPr>
          <p:nvPr/>
        </p:nvCxnSpPr>
        <p:spPr>
          <a:xfrm flipV="1">
            <a:off x="1948248" y="1445741"/>
            <a:ext cx="0" cy="2533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03187-6812-6046-B2FD-3249FA90217A}"/>
              </a:ext>
            </a:extLst>
          </p:cNvPr>
          <p:cNvSpPr txBox="1"/>
          <p:nvPr/>
        </p:nvSpPr>
        <p:spPr>
          <a:xfrm>
            <a:off x="402933" y="6006526"/>
            <a:ext cx="4085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dirty="0"/>
              <a:t>http://IP:8080</a:t>
            </a:r>
            <a:r>
              <a:rPr lang="en-US" sz="1400" dirty="0"/>
              <a:t>/</a:t>
            </a:r>
            <a:r>
              <a:rPr lang="en-US" sz="1400" dirty="0" err="1"/>
              <a:t>Cars_Sample_App</a:t>
            </a:r>
            <a:r>
              <a:rPr lang="en-US" sz="1400" dirty="0"/>
              <a:t>/angular/</a:t>
            </a:r>
            <a:r>
              <a:rPr lang="en-US" sz="1400" dirty="0" err="1"/>
              <a:t>index.html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29625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Eric Hintzsche</dc:creator>
  <cp:lastModifiedBy>Leif Eric Hintzsche</cp:lastModifiedBy>
  <cp:revision>2</cp:revision>
  <dcterms:created xsi:type="dcterms:W3CDTF">2020-08-26T19:02:14Z</dcterms:created>
  <dcterms:modified xsi:type="dcterms:W3CDTF">2020-08-26T19:14:33Z</dcterms:modified>
</cp:coreProperties>
</file>