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3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DAD6-B34A-4CF5-BB2C-D8F41CC36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70EEF-0122-433A-8F7C-E6DCAE4A3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7982A-402D-4C5B-93E6-079340F6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C07-740B-4C7D-810B-EBE4046D0C9A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3F3DC-F1CB-4DBE-A433-D7F6B48F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DAB69-B1EA-4EC7-96AD-B437B17D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A4CB-205D-45BC-BB4B-3B8D68DC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4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4DBB-A4EE-4C39-9316-DB0891D8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0BED2-BCC7-4899-BDC5-570A892BB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D9827-520F-4774-BA65-4BD4CEF2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C07-740B-4C7D-810B-EBE4046D0C9A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7979D-9366-4141-87FC-CB9E10E4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50BA7-9A51-4D76-9CCD-7973C706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A4CB-205D-45BC-BB4B-3B8D68DC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2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2D97A-0581-4A1F-A32F-755977109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21F64-53BA-4525-BABD-45989BEC3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49BDD-0DA2-431E-9583-BCEDEF7D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C07-740B-4C7D-810B-EBE4046D0C9A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E34CA-EA59-4253-A74C-B50EE898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EABE-826A-45C5-AF78-01A25106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A4CB-205D-45BC-BB4B-3B8D68DC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7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6820-12D2-4277-837B-5B446BD6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343AA-11A7-4215-9DF8-AA3539A1A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56FCB-E47F-441A-9404-6909D03B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C07-740B-4C7D-810B-EBE4046D0C9A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FBABF-F8F1-4720-8D1F-AFABE9C5C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1071A-71E5-4A56-992F-6C55A9F1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A4CB-205D-45BC-BB4B-3B8D68DC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1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71EC-21CD-4C18-B683-C3AF7485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3CAB6-12CE-4B6B-95A0-8D92A66F5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0E0A0-3A9D-4970-BAA6-C2D9A163C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C07-740B-4C7D-810B-EBE4046D0C9A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68186-B7AA-4510-8EB7-CC2AFC0A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2C1BA-A9FE-48E2-ACD6-801A878C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A4CB-205D-45BC-BB4B-3B8D68DC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9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E799-AA3E-4C72-B6D2-8C7F35F1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843C9-AD06-4113-A333-F30AEA858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E6DE0-7C6E-4E75-9684-30236D924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89B9F-5E00-4FFB-8698-C374BFBB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C07-740B-4C7D-810B-EBE4046D0C9A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40EAB-4260-4B92-9060-A5AD92FB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F2F05-D8A6-47D3-BE1E-B3069996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A4CB-205D-45BC-BB4B-3B8D68DC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FD00-9897-49D3-BE27-4186E91E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D41D0-2F91-417F-953A-4745C0CBE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F8114-C329-4CED-8353-0B640F4CF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A458C-3B40-4FC3-AB31-9198BCDFE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7BF58-FE9E-4F6E-8805-7A2CF7E66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04D3A-C066-4849-A42B-4C2A657C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C07-740B-4C7D-810B-EBE4046D0C9A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A53B14-4C97-4AB6-86A5-9D7AB715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B26F74-BEF9-4FB5-873E-861B6D2E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A4CB-205D-45BC-BB4B-3B8D68DC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5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5F4C-A2E3-4F94-BF4A-B2E73EDA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AFF49-087E-425D-A9BB-85BF8FA8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C07-740B-4C7D-810B-EBE4046D0C9A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70E66-8EC6-4E1D-B5A2-6E571C2D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A9386-E406-4DA3-83D2-4F9C7082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A4CB-205D-45BC-BB4B-3B8D68DC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5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9689B-719C-41BE-B5C1-934DBE429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C07-740B-4C7D-810B-EBE4046D0C9A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C07D2E-FC7E-45F7-8334-7B9C4EE7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CFE8C-2B36-4AC9-9EBE-30E7E6BC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A4CB-205D-45BC-BB4B-3B8D68DC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C122-830E-4D9D-96D6-3F872C1F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56591-7931-4C0E-9BA4-1770572D5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546F8-C6EE-410E-8877-169D14F45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85107-077F-4ECD-820F-EFD5C317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C07-740B-4C7D-810B-EBE4046D0C9A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1767F-FE86-40F1-8B63-F2614CFE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E3994-63BC-4B53-8FD2-F8DB128E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A4CB-205D-45BC-BB4B-3B8D68DC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5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788B-03E8-47D5-B3BD-A41FC715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01193-2447-4A2E-B362-433A7BA01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5EB10-342F-42BF-A682-257C94E38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FD0ED-28C2-4D5A-B243-E2CA93F7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C07-740B-4C7D-810B-EBE4046D0C9A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6A6E1-772D-4CFA-902C-35652D36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9BB79-7606-4841-881E-F3871253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A4CB-205D-45BC-BB4B-3B8D68DC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7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3CB47-C1C9-4FE2-8098-F12620366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0A94F-C1CD-48CA-9FAD-6185B0EC8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32DEE-0F04-4440-86F8-2C2EB8E66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E3C07-740B-4C7D-810B-EBE4046D0C9A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BC3BF-D025-4DE8-93B4-322D7C7DB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D6E1A-2939-484A-843C-8A6500EC7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BA4CB-205D-45BC-BB4B-3B8D68DC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2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7A03E5F-8B5F-4112-A95F-F9C5678A6C5C}"/>
              </a:ext>
            </a:extLst>
          </p:cNvPr>
          <p:cNvSpPr/>
          <p:nvPr/>
        </p:nvSpPr>
        <p:spPr>
          <a:xfrm>
            <a:off x="2206171" y="1699661"/>
            <a:ext cx="551543" cy="5515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C25A06-D88A-43BC-B788-EEE273BEF9C0}"/>
              </a:ext>
            </a:extLst>
          </p:cNvPr>
          <p:cNvSpPr/>
          <p:nvPr/>
        </p:nvSpPr>
        <p:spPr>
          <a:xfrm>
            <a:off x="2225956" y="3855025"/>
            <a:ext cx="551543" cy="5515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7C8434-E325-460A-92F4-D516BB2F4EB8}"/>
              </a:ext>
            </a:extLst>
          </p:cNvPr>
          <p:cNvSpPr/>
          <p:nvPr/>
        </p:nvSpPr>
        <p:spPr>
          <a:xfrm>
            <a:off x="2242460" y="6003132"/>
            <a:ext cx="551543" cy="551543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02E681-4836-4D81-8DE0-B89EAE78E05A}"/>
              </a:ext>
            </a:extLst>
          </p:cNvPr>
          <p:cNvSpPr/>
          <p:nvPr/>
        </p:nvSpPr>
        <p:spPr>
          <a:xfrm>
            <a:off x="5827473" y="6003134"/>
            <a:ext cx="551543" cy="5515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7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77C9E5-1B5B-4F2E-A398-CD002D4A8173}"/>
              </a:ext>
            </a:extLst>
          </p:cNvPr>
          <p:cNvSpPr/>
          <p:nvPr/>
        </p:nvSpPr>
        <p:spPr>
          <a:xfrm>
            <a:off x="5827476" y="3860301"/>
            <a:ext cx="551543" cy="5515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74C7C7-7F2B-4DF0-ACCF-3E55E0C3E7C1}"/>
              </a:ext>
            </a:extLst>
          </p:cNvPr>
          <p:cNvSpPr/>
          <p:nvPr/>
        </p:nvSpPr>
        <p:spPr>
          <a:xfrm>
            <a:off x="5827478" y="1702951"/>
            <a:ext cx="551543" cy="5515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57678D-0BA5-4635-85BB-20F6196F4E27}"/>
              </a:ext>
            </a:extLst>
          </p:cNvPr>
          <p:cNvSpPr/>
          <p:nvPr/>
        </p:nvSpPr>
        <p:spPr>
          <a:xfrm>
            <a:off x="9419747" y="1677902"/>
            <a:ext cx="551543" cy="5515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CFA5F3-A5AC-471C-8C75-CD1660EAA343}"/>
              </a:ext>
            </a:extLst>
          </p:cNvPr>
          <p:cNvSpPr/>
          <p:nvPr/>
        </p:nvSpPr>
        <p:spPr>
          <a:xfrm>
            <a:off x="9419750" y="3858317"/>
            <a:ext cx="551543" cy="5515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431ED5-6DA5-4C05-8CFA-84D5C6A641E4}"/>
              </a:ext>
            </a:extLst>
          </p:cNvPr>
          <p:cNvSpPr/>
          <p:nvPr/>
        </p:nvSpPr>
        <p:spPr>
          <a:xfrm>
            <a:off x="9419752" y="5995885"/>
            <a:ext cx="551543" cy="5515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8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4FDAA5-F776-488A-9B22-3F75CF028F7E}"/>
              </a:ext>
            </a:extLst>
          </p:cNvPr>
          <p:cNvSpPr txBox="1"/>
          <p:nvPr/>
        </p:nvSpPr>
        <p:spPr>
          <a:xfrm rot="10800000" flipH="1" flipV="1">
            <a:off x="3915785" y="398939"/>
            <a:ext cx="4374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Network 4</a:t>
            </a:r>
            <a:endParaRPr lang="en-US" sz="3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3D06FB-3156-4B74-9FD5-801ED9DB27F5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2757714" y="1975433"/>
            <a:ext cx="3069764" cy="329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DFF771-F8B3-4767-9AA9-17E72CD0EDB6}"/>
              </a:ext>
            </a:extLst>
          </p:cNvPr>
          <p:cNvCxnSpPr/>
          <p:nvPr/>
        </p:nvCxnSpPr>
        <p:spPr>
          <a:xfrm flipV="1">
            <a:off x="6379021" y="1975432"/>
            <a:ext cx="3069764" cy="2176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F5AF43-EE2A-44F3-9EFB-ABF005CB164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786745" y="4136073"/>
            <a:ext cx="3040731" cy="181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C32513-4122-4DE5-AEAF-0D13F390602A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6379019" y="4134089"/>
            <a:ext cx="3040731" cy="19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6251C0-C6C9-43C8-800E-67D0BCFA6AD7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6379016" y="6271657"/>
            <a:ext cx="3040736" cy="724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4C2273-4C3D-4050-8FBD-7A3CA26CF0AD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794003" y="6278904"/>
            <a:ext cx="3033470" cy="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1D104C-8C00-448E-B4B3-0939C5DB3275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H="1" flipV="1">
            <a:off x="2481943" y="2251204"/>
            <a:ext cx="19785" cy="160382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ECC5C8-B076-4165-9719-FF63402BB097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V="1">
            <a:off x="6103248" y="2254494"/>
            <a:ext cx="2" cy="160580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14B0AC7-0F3D-4BCC-9BF0-20605831BAF7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H="1" flipV="1">
            <a:off x="9695519" y="2229445"/>
            <a:ext cx="3" cy="162887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62B210-F5AD-4B4E-AE2B-E45CA246F822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9695522" y="4409860"/>
            <a:ext cx="2" cy="158602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F7AAAC-E05A-4FF7-A90A-45CB33D20EE0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H="1" flipV="1">
            <a:off x="2501728" y="4406568"/>
            <a:ext cx="16504" cy="159656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0EB64D2-5459-4FC0-9B2D-6F85628375F3}"/>
              </a:ext>
            </a:extLst>
          </p:cNvPr>
          <p:cNvSpPr txBox="1"/>
          <p:nvPr/>
        </p:nvSpPr>
        <p:spPr>
          <a:xfrm>
            <a:off x="3915785" y="1540701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0</a:t>
            </a:r>
            <a:endParaRPr 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D33050-6666-43CA-B901-AFE0D1B82888}"/>
              </a:ext>
            </a:extLst>
          </p:cNvPr>
          <p:cNvSpPr txBox="1"/>
          <p:nvPr/>
        </p:nvSpPr>
        <p:spPr>
          <a:xfrm>
            <a:off x="7741972" y="1543220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1</a:t>
            </a:r>
            <a:endParaRPr lang="en-US" sz="2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1D1846-C916-476D-8A57-DB87E7E92D0F}"/>
              </a:ext>
            </a:extLst>
          </p:cNvPr>
          <p:cNvSpPr txBox="1"/>
          <p:nvPr/>
        </p:nvSpPr>
        <p:spPr>
          <a:xfrm>
            <a:off x="9593078" y="2822281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2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8307C6-82E0-4DF4-A789-F08E6248A413}"/>
              </a:ext>
            </a:extLst>
          </p:cNvPr>
          <p:cNvSpPr txBox="1"/>
          <p:nvPr/>
        </p:nvSpPr>
        <p:spPr>
          <a:xfrm>
            <a:off x="9573261" y="4983454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3</a:t>
            </a:r>
            <a:endParaRPr lang="en-US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F35B15-097A-4DEE-96D0-63F422DABF81}"/>
              </a:ext>
            </a:extLst>
          </p:cNvPr>
          <p:cNvSpPr txBox="1"/>
          <p:nvPr/>
        </p:nvSpPr>
        <p:spPr>
          <a:xfrm>
            <a:off x="7741971" y="5863290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4</a:t>
            </a:r>
            <a:endParaRPr lang="en-US" sz="2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EC92B4-A0D1-4A6C-AA72-01CA0C03453E}"/>
              </a:ext>
            </a:extLst>
          </p:cNvPr>
          <p:cNvSpPr txBox="1"/>
          <p:nvPr/>
        </p:nvSpPr>
        <p:spPr>
          <a:xfrm>
            <a:off x="3915785" y="5879798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5</a:t>
            </a:r>
            <a:endParaRPr lang="en-US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0769E9-05EA-43D6-81E1-0F0FE1F7C6EB}"/>
              </a:ext>
            </a:extLst>
          </p:cNvPr>
          <p:cNvSpPr txBox="1"/>
          <p:nvPr/>
        </p:nvSpPr>
        <p:spPr>
          <a:xfrm>
            <a:off x="2379501" y="4974017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6</a:t>
            </a:r>
            <a:endParaRPr lang="en-US" sz="2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FC884D-C617-40F8-AE48-0218B966DA34}"/>
              </a:ext>
            </a:extLst>
          </p:cNvPr>
          <p:cNvSpPr txBox="1"/>
          <p:nvPr/>
        </p:nvSpPr>
        <p:spPr>
          <a:xfrm>
            <a:off x="2379502" y="2865629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7</a:t>
            </a:r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1F1A26-D4A9-44A2-80CC-E8AB6D46875D}"/>
              </a:ext>
            </a:extLst>
          </p:cNvPr>
          <p:cNvSpPr txBox="1"/>
          <p:nvPr/>
        </p:nvSpPr>
        <p:spPr>
          <a:xfrm>
            <a:off x="3934235" y="3743298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8</a:t>
            </a:r>
            <a:endParaRPr lang="en-US" sz="2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D6186D-BD7A-4231-A143-9F08336966A1}"/>
              </a:ext>
            </a:extLst>
          </p:cNvPr>
          <p:cNvSpPr txBox="1"/>
          <p:nvPr/>
        </p:nvSpPr>
        <p:spPr>
          <a:xfrm>
            <a:off x="7741971" y="3743298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9</a:t>
            </a:r>
            <a:endParaRPr lang="en-US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3EE634D-EBE3-452B-9AA7-5D5DDBE2CD0E}"/>
              </a:ext>
            </a:extLst>
          </p:cNvPr>
          <p:cNvSpPr txBox="1"/>
          <p:nvPr/>
        </p:nvSpPr>
        <p:spPr>
          <a:xfrm>
            <a:off x="5971771" y="2865685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10</a:t>
            </a:r>
            <a:endParaRPr lang="en-US" sz="24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E38811C-C32E-4328-AE18-5459DBB37BDF}"/>
              </a:ext>
            </a:extLst>
          </p:cNvPr>
          <p:cNvSpPr/>
          <p:nvPr/>
        </p:nvSpPr>
        <p:spPr>
          <a:xfrm>
            <a:off x="1323157" y="6003132"/>
            <a:ext cx="551543" cy="55154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9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03A8808-26B9-4652-8B81-B58538FEF22B}"/>
              </a:ext>
            </a:extLst>
          </p:cNvPr>
          <p:cNvCxnSpPr>
            <a:stCxn id="34" idx="6"/>
            <a:endCxn id="6" idx="2"/>
          </p:cNvCxnSpPr>
          <p:nvPr/>
        </p:nvCxnSpPr>
        <p:spPr>
          <a:xfrm>
            <a:off x="1874700" y="6278904"/>
            <a:ext cx="36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381570C-3473-4551-80A3-01759A0C30C2}"/>
              </a:ext>
            </a:extLst>
          </p:cNvPr>
          <p:cNvSpPr txBox="1"/>
          <p:nvPr/>
        </p:nvSpPr>
        <p:spPr>
          <a:xfrm>
            <a:off x="1679167" y="5817238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11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400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DC25A06-D88A-43BC-B788-EEE273BEF9C0}"/>
              </a:ext>
            </a:extLst>
          </p:cNvPr>
          <p:cNvSpPr/>
          <p:nvPr/>
        </p:nvSpPr>
        <p:spPr>
          <a:xfrm>
            <a:off x="2225956" y="3855025"/>
            <a:ext cx="551543" cy="5515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02E681-4836-4D81-8DE0-B89EAE78E05A}"/>
              </a:ext>
            </a:extLst>
          </p:cNvPr>
          <p:cNvSpPr/>
          <p:nvPr/>
        </p:nvSpPr>
        <p:spPr>
          <a:xfrm>
            <a:off x="5827473" y="6003134"/>
            <a:ext cx="551543" cy="5515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7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77C9E5-1B5B-4F2E-A398-CD002D4A8173}"/>
              </a:ext>
            </a:extLst>
          </p:cNvPr>
          <p:cNvSpPr/>
          <p:nvPr/>
        </p:nvSpPr>
        <p:spPr>
          <a:xfrm>
            <a:off x="5827476" y="3860301"/>
            <a:ext cx="551543" cy="5515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74C7C7-7F2B-4DF0-ACCF-3E55E0C3E7C1}"/>
              </a:ext>
            </a:extLst>
          </p:cNvPr>
          <p:cNvSpPr/>
          <p:nvPr/>
        </p:nvSpPr>
        <p:spPr>
          <a:xfrm>
            <a:off x="5827478" y="1702951"/>
            <a:ext cx="551543" cy="5515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57678D-0BA5-4635-85BB-20F6196F4E27}"/>
              </a:ext>
            </a:extLst>
          </p:cNvPr>
          <p:cNvSpPr/>
          <p:nvPr/>
        </p:nvSpPr>
        <p:spPr>
          <a:xfrm>
            <a:off x="9419747" y="1677902"/>
            <a:ext cx="551543" cy="5515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CFA5F3-A5AC-471C-8C75-CD1660EAA343}"/>
              </a:ext>
            </a:extLst>
          </p:cNvPr>
          <p:cNvSpPr/>
          <p:nvPr/>
        </p:nvSpPr>
        <p:spPr>
          <a:xfrm>
            <a:off x="9419750" y="3858317"/>
            <a:ext cx="551543" cy="5515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431ED5-6DA5-4C05-8CFA-84D5C6A641E4}"/>
              </a:ext>
            </a:extLst>
          </p:cNvPr>
          <p:cNvSpPr/>
          <p:nvPr/>
        </p:nvSpPr>
        <p:spPr>
          <a:xfrm>
            <a:off x="9419752" y="5995885"/>
            <a:ext cx="551543" cy="5515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8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4FDAA5-F776-488A-9B22-3F75CF028F7E}"/>
              </a:ext>
            </a:extLst>
          </p:cNvPr>
          <p:cNvSpPr txBox="1"/>
          <p:nvPr/>
        </p:nvSpPr>
        <p:spPr>
          <a:xfrm rot="10800000" flipH="1" flipV="1">
            <a:off x="3915785" y="398939"/>
            <a:ext cx="4374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Network 5</a:t>
            </a:r>
            <a:endParaRPr lang="en-US" sz="3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3D06FB-3156-4B74-9FD5-801ED9DB27F5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757714" y="1975433"/>
            <a:ext cx="3069764" cy="329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DFF771-F8B3-4767-9AA9-17E72CD0EDB6}"/>
              </a:ext>
            </a:extLst>
          </p:cNvPr>
          <p:cNvCxnSpPr/>
          <p:nvPr/>
        </p:nvCxnSpPr>
        <p:spPr>
          <a:xfrm flipV="1">
            <a:off x="6379021" y="1975432"/>
            <a:ext cx="3069764" cy="2176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F5AF43-EE2A-44F3-9EFB-ABF005CB164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786745" y="4136073"/>
            <a:ext cx="3040731" cy="181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C32513-4122-4DE5-AEAF-0D13F390602A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6379019" y="4134089"/>
            <a:ext cx="3040731" cy="19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6251C0-C6C9-43C8-800E-67D0BCFA6AD7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6379016" y="6271657"/>
            <a:ext cx="3040736" cy="724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4C2273-4C3D-4050-8FBD-7A3CA26CF0AD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94003" y="6278904"/>
            <a:ext cx="3033470" cy="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1D104C-8C00-448E-B4B3-0939C5DB3275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481943" y="2251204"/>
            <a:ext cx="19785" cy="160382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ECC5C8-B076-4165-9719-FF63402BB097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V="1">
            <a:off x="6103248" y="2254494"/>
            <a:ext cx="2" cy="160580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14B0AC7-0F3D-4BCC-9BF0-20605831BAF7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H="1" flipV="1">
            <a:off x="9695519" y="2229445"/>
            <a:ext cx="3" cy="162887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62B210-F5AD-4B4E-AE2B-E45CA246F822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9695522" y="4409860"/>
            <a:ext cx="2" cy="158602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F7AAAC-E05A-4FF7-A90A-45CB33D20EE0}"/>
              </a:ext>
            </a:extLst>
          </p:cNvPr>
          <p:cNvCxnSpPr>
            <a:cxnSpLocks/>
            <a:endCxn id="5" idx="4"/>
          </p:cNvCxnSpPr>
          <p:nvPr/>
        </p:nvCxnSpPr>
        <p:spPr>
          <a:xfrm flipH="1" flipV="1">
            <a:off x="2501728" y="4406568"/>
            <a:ext cx="16504" cy="159656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0EB64D2-5459-4FC0-9B2D-6F85628375F3}"/>
              </a:ext>
            </a:extLst>
          </p:cNvPr>
          <p:cNvSpPr txBox="1"/>
          <p:nvPr/>
        </p:nvSpPr>
        <p:spPr>
          <a:xfrm>
            <a:off x="3915785" y="1540701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0</a:t>
            </a:r>
            <a:endParaRPr 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D33050-6666-43CA-B901-AFE0D1B82888}"/>
              </a:ext>
            </a:extLst>
          </p:cNvPr>
          <p:cNvSpPr txBox="1"/>
          <p:nvPr/>
        </p:nvSpPr>
        <p:spPr>
          <a:xfrm>
            <a:off x="7741972" y="1543220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1</a:t>
            </a:r>
            <a:endParaRPr lang="en-US" sz="2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1D1846-C916-476D-8A57-DB87E7E92D0F}"/>
              </a:ext>
            </a:extLst>
          </p:cNvPr>
          <p:cNvSpPr txBox="1"/>
          <p:nvPr/>
        </p:nvSpPr>
        <p:spPr>
          <a:xfrm>
            <a:off x="9593078" y="2822281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2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8307C6-82E0-4DF4-A789-F08E6248A413}"/>
              </a:ext>
            </a:extLst>
          </p:cNvPr>
          <p:cNvSpPr txBox="1"/>
          <p:nvPr/>
        </p:nvSpPr>
        <p:spPr>
          <a:xfrm>
            <a:off x="9573261" y="4983454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3</a:t>
            </a:r>
            <a:endParaRPr lang="en-US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F35B15-097A-4DEE-96D0-63F422DABF81}"/>
              </a:ext>
            </a:extLst>
          </p:cNvPr>
          <p:cNvSpPr txBox="1"/>
          <p:nvPr/>
        </p:nvSpPr>
        <p:spPr>
          <a:xfrm>
            <a:off x="7741971" y="5863290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4</a:t>
            </a:r>
            <a:endParaRPr lang="en-US" sz="2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EC92B4-A0D1-4A6C-AA72-01CA0C03453E}"/>
              </a:ext>
            </a:extLst>
          </p:cNvPr>
          <p:cNvSpPr txBox="1"/>
          <p:nvPr/>
        </p:nvSpPr>
        <p:spPr>
          <a:xfrm>
            <a:off x="3915785" y="5879798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5</a:t>
            </a:r>
            <a:endParaRPr lang="en-US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0769E9-05EA-43D6-81E1-0F0FE1F7C6EB}"/>
              </a:ext>
            </a:extLst>
          </p:cNvPr>
          <p:cNvSpPr txBox="1"/>
          <p:nvPr/>
        </p:nvSpPr>
        <p:spPr>
          <a:xfrm>
            <a:off x="2379501" y="4974017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6</a:t>
            </a:r>
            <a:endParaRPr lang="en-US" sz="2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FC884D-C617-40F8-AE48-0218B966DA34}"/>
              </a:ext>
            </a:extLst>
          </p:cNvPr>
          <p:cNvSpPr txBox="1"/>
          <p:nvPr/>
        </p:nvSpPr>
        <p:spPr>
          <a:xfrm>
            <a:off x="2379502" y="2865629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7</a:t>
            </a:r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1F1A26-D4A9-44A2-80CC-E8AB6D46875D}"/>
              </a:ext>
            </a:extLst>
          </p:cNvPr>
          <p:cNvSpPr txBox="1"/>
          <p:nvPr/>
        </p:nvSpPr>
        <p:spPr>
          <a:xfrm>
            <a:off x="3934235" y="3743298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8</a:t>
            </a:r>
            <a:endParaRPr lang="en-US" sz="2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D6186D-BD7A-4231-A143-9F08336966A1}"/>
              </a:ext>
            </a:extLst>
          </p:cNvPr>
          <p:cNvSpPr txBox="1"/>
          <p:nvPr/>
        </p:nvSpPr>
        <p:spPr>
          <a:xfrm>
            <a:off x="7741971" y="3743298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9</a:t>
            </a:r>
            <a:endParaRPr lang="en-US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3EE634D-EBE3-452B-9AA7-5D5DDBE2CD0E}"/>
              </a:ext>
            </a:extLst>
          </p:cNvPr>
          <p:cNvSpPr txBox="1"/>
          <p:nvPr/>
        </p:nvSpPr>
        <p:spPr>
          <a:xfrm>
            <a:off x="5971771" y="2865685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10</a:t>
            </a:r>
            <a:endParaRPr lang="en-US" sz="24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478946C-C4EA-4ECA-9886-E791B34A0223}"/>
              </a:ext>
            </a:extLst>
          </p:cNvPr>
          <p:cNvSpPr/>
          <p:nvPr/>
        </p:nvSpPr>
        <p:spPr>
          <a:xfrm>
            <a:off x="2242460" y="6003132"/>
            <a:ext cx="551543" cy="551543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BA110C1-6122-4F36-B1D6-780C6A84A6EE}"/>
              </a:ext>
            </a:extLst>
          </p:cNvPr>
          <p:cNvSpPr/>
          <p:nvPr/>
        </p:nvSpPr>
        <p:spPr>
          <a:xfrm>
            <a:off x="1323157" y="6003132"/>
            <a:ext cx="551543" cy="55154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9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59448D-191E-4A33-8DED-A9ED2FF2EDCF}"/>
              </a:ext>
            </a:extLst>
          </p:cNvPr>
          <p:cNvCxnSpPr>
            <a:stCxn id="35" idx="6"/>
            <a:endCxn id="34" idx="2"/>
          </p:cNvCxnSpPr>
          <p:nvPr/>
        </p:nvCxnSpPr>
        <p:spPr>
          <a:xfrm>
            <a:off x="1874700" y="6278904"/>
            <a:ext cx="36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6479421-4A4B-4BE9-AEEB-39ECC99AA4EC}"/>
              </a:ext>
            </a:extLst>
          </p:cNvPr>
          <p:cNvSpPr/>
          <p:nvPr/>
        </p:nvSpPr>
        <p:spPr>
          <a:xfrm>
            <a:off x="2206171" y="1729113"/>
            <a:ext cx="551543" cy="551543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3F9E6AE-1E45-44B4-B6CB-5559568910FA}"/>
              </a:ext>
            </a:extLst>
          </p:cNvPr>
          <p:cNvSpPr/>
          <p:nvPr/>
        </p:nvSpPr>
        <p:spPr>
          <a:xfrm>
            <a:off x="1286868" y="1729113"/>
            <a:ext cx="551543" cy="55154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B821C0-1136-4325-BF40-75813E5DECB0}"/>
              </a:ext>
            </a:extLst>
          </p:cNvPr>
          <p:cNvCxnSpPr>
            <a:stCxn id="40" idx="6"/>
            <a:endCxn id="38" idx="2"/>
          </p:cNvCxnSpPr>
          <p:nvPr/>
        </p:nvCxnSpPr>
        <p:spPr>
          <a:xfrm>
            <a:off x="1838411" y="2004885"/>
            <a:ext cx="36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C2FDB8A-9A97-4D07-B14E-4AED19B7C8F1}"/>
              </a:ext>
            </a:extLst>
          </p:cNvPr>
          <p:cNvSpPr txBox="1"/>
          <p:nvPr/>
        </p:nvSpPr>
        <p:spPr>
          <a:xfrm>
            <a:off x="1184427" y="1789539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10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F37F08-F053-49E8-89AF-CC1BB2A505AF}"/>
              </a:ext>
            </a:extLst>
          </p:cNvPr>
          <p:cNvSpPr txBox="1"/>
          <p:nvPr/>
        </p:nvSpPr>
        <p:spPr>
          <a:xfrm>
            <a:off x="1679167" y="5817238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11</a:t>
            </a:r>
            <a:endParaRPr lang="en-US" sz="2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202455-0381-4C4F-A3A2-115FA6502361}"/>
              </a:ext>
            </a:extLst>
          </p:cNvPr>
          <p:cNvSpPr txBox="1"/>
          <p:nvPr/>
        </p:nvSpPr>
        <p:spPr>
          <a:xfrm>
            <a:off x="1634838" y="1573433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12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140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7A03E5F-8B5F-4112-A95F-F9C5678A6C5C}"/>
              </a:ext>
            </a:extLst>
          </p:cNvPr>
          <p:cNvSpPr/>
          <p:nvPr/>
        </p:nvSpPr>
        <p:spPr>
          <a:xfrm>
            <a:off x="2206171" y="1699661"/>
            <a:ext cx="551543" cy="5515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C25A06-D88A-43BC-B788-EEE273BEF9C0}"/>
              </a:ext>
            </a:extLst>
          </p:cNvPr>
          <p:cNvSpPr/>
          <p:nvPr/>
        </p:nvSpPr>
        <p:spPr>
          <a:xfrm>
            <a:off x="2225956" y="3855025"/>
            <a:ext cx="551543" cy="5515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02E681-4836-4D81-8DE0-B89EAE78E05A}"/>
              </a:ext>
            </a:extLst>
          </p:cNvPr>
          <p:cNvSpPr/>
          <p:nvPr/>
        </p:nvSpPr>
        <p:spPr>
          <a:xfrm>
            <a:off x="5827473" y="6003134"/>
            <a:ext cx="551543" cy="5515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7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77C9E5-1B5B-4F2E-A398-CD002D4A8173}"/>
              </a:ext>
            </a:extLst>
          </p:cNvPr>
          <p:cNvSpPr/>
          <p:nvPr/>
        </p:nvSpPr>
        <p:spPr>
          <a:xfrm>
            <a:off x="5827476" y="3860301"/>
            <a:ext cx="551543" cy="5515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74C7C7-7F2B-4DF0-ACCF-3E55E0C3E7C1}"/>
              </a:ext>
            </a:extLst>
          </p:cNvPr>
          <p:cNvSpPr/>
          <p:nvPr/>
        </p:nvSpPr>
        <p:spPr>
          <a:xfrm>
            <a:off x="5827478" y="1702951"/>
            <a:ext cx="551543" cy="5515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57678D-0BA5-4635-85BB-20F6196F4E27}"/>
              </a:ext>
            </a:extLst>
          </p:cNvPr>
          <p:cNvSpPr/>
          <p:nvPr/>
        </p:nvSpPr>
        <p:spPr>
          <a:xfrm>
            <a:off x="9419747" y="1677902"/>
            <a:ext cx="551543" cy="5515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CFA5F3-A5AC-471C-8C75-CD1660EAA343}"/>
              </a:ext>
            </a:extLst>
          </p:cNvPr>
          <p:cNvSpPr/>
          <p:nvPr/>
        </p:nvSpPr>
        <p:spPr>
          <a:xfrm>
            <a:off x="9419750" y="3858317"/>
            <a:ext cx="551543" cy="5515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431ED5-6DA5-4C05-8CFA-84D5C6A641E4}"/>
              </a:ext>
            </a:extLst>
          </p:cNvPr>
          <p:cNvSpPr/>
          <p:nvPr/>
        </p:nvSpPr>
        <p:spPr>
          <a:xfrm>
            <a:off x="9419752" y="5995885"/>
            <a:ext cx="551543" cy="5515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8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4FDAA5-F776-488A-9B22-3F75CF028F7E}"/>
              </a:ext>
            </a:extLst>
          </p:cNvPr>
          <p:cNvSpPr txBox="1"/>
          <p:nvPr/>
        </p:nvSpPr>
        <p:spPr>
          <a:xfrm rot="10800000" flipH="1" flipV="1">
            <a:off x="3915785" y="398939"/>
            <a:ext cx="4374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Network 6</a:t>
            </a:r>
            <a:endParaRPr lang="en-US" sz="3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3D06FB-3156-4B74-9FD5-801ED9DB27F5}"/>
              </a:ext>
            </a:extLst>
          </p:cNvPr>
          <p:cNvCxnSpPr>
            <a:cxnSpLocks/>
          </p:cNvCxnSpPr>
          <p:nvPr/>
        </p:nvCxnSpPr>
        <p:spPr>
          <a:xfrm>
            <a:off x="2757714" y="3052669"/>
            <a:ext cx="3069764" cy="329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DFF771-F8B3-4767-9AA9-17E72CD0EDB6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 flipV="1">
            <a:off x="6379021" y="3021640"/>
            <a:ext cx="3040726" cy="2504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F5AF43-EE2A-44F3-9EFB-ABF005CB164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786745" y="4136073"/>
            <a:ext cx="3040731" cy="181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C32513-4122-4DE5-AEAF-0D13F390602A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6379019" y="4134089"/>
            <a:ext cx="3040731" cy="19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6251C0-C6C9-43C8-800E-67D0BCFA6AD7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6379016" y="6271657"/>
            <a:ext cx="3040736" cy="724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4C2273-4C3D-4050-8FBD-7A3CA26CF0AD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94003" y="6278904"/>
            <a:ext cx="3033470" cy="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1D104C-8C00-448E-B4B3-0939C5DB3275}"/>
              </a:ext>
            </a:extLst>
          </p:cNvPr>
          <p:cNvCxnSpPr>
            <a:cxnSpLocks/>
            <a:stCxn id="37" idx="0"/>
            <a:endCxn id="4" idx="4"/>
          </p:cNvCxnSpPr>
          <p:nvPr/>
        </p:nvCxnSpPr>
        <p:spPr>
          <a:xfrm flipV="1">
            <a:off x="2481943" y="2251204"/>
            <a:ext cx="0" cy="51642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ECC5C8-B076-4165-9719-FF63402BB097}"/>
              </a:ext>
            </a:extLst>
          </p:cNvPr>
          <p:cNvCxnSpPr>
            <a:cxnSpLocks/>
            <a:stCxn id="8" idx="0"/>
            <a:endCxn id="38" idx="4"/>
          </p:cNvCxnSpPr>
          <p:nvPr/>
        </p:nvCxnSpPr>
        <p:spPr>
          <a:xfrm flipV="1">
            <a:off x="6103248" y="3322460"/>
            <a:ext cx="2" cy="53784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14B0AC7-0F3D-4BCC-9BF0-20605831BAF7}"/>
              </a:ext>
            </a:extLst>
          </p:cNvPr>
          <p:cNvCxnSpPr>
            <a:cxnSpLocks/>
            <a:stCxn id="40" idx="0"/>
            <a:endCxn id="10" idx="4"/>
          </p:cNvCxnSpPr>
          <p:nvPr/>
        </p:nvCxnSpPr>
        <p:spPr>
          <a:xfrm flipV="1">
            <a:off x="9695519" y="2229445"/>
            <a:ext cx="0" cy="51642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62B210-F5AD-4B4E-AE2B-E45CA246F822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9695522" y="4409860"/>
            <a:ext cx="2" cy="158602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F7AAAC-E05A-4FF7-A90A-45CB33D20EE0}"/>
              </a:ext>
            </a:extLst>
          </p:cNvPr>
          <p:cNvCxnSpPr>
            <a:cxnSpLocks/>
            <a:endCxn id="5" idx="4"/>
          </p:cNvCxnSpPr>
          <p:nvPr/>
        </p:nvCxnSpPr>
        <p:spPr>
          <a:xfrm flipH="1" flipV="1">
            <a:off x="2501728" y="4406568"/>
            <a:ext cx="16504" cy="159656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0EB64D2-5459-4FC0-9B2D-6F85628375F3}"/>
              </a:ext>
            </a:extLst>
          </p:cNvPr>
          <p:cNvSpPr txBox="1"/>
          <p:nvPr/>
        </p:nvSpPr>
        <p:spPr>
          <a:xfrm>
            <a:off x="3915785" y="2617937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7</a:t>
            </a:r>
            <a:endParaRPr 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D33050-6666-43CA-B901-AFE0D1B82888}"/>
              </a:ext>
            </a:extLst>
          </p:cNvPr>
          <p:cNvSpPr txBox="1"/>
          <p:nvPr/>
        </p:nvSpPr>
        <p:spPr>
          <a:xfrm>
            <a:off x="7741972" y="2582878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8</a:t>
            </a:r>
            <a:endParaRPr lang="en-US" sz="2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1D1846-C916-476D-8A57-DB87E7E92D0F}"/>
              </a:ext>
            </a:extLst>
          </p:cNvPr>
          <p:cNvSpPr txBox="1"/>
          <p:nvPr/>
        </p:nvSpPr>
        <p:spPr>
          <a:xfrm>
            <a:off x="9593078" y="2256823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12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8307C6-82E0-4DF4-A789-F08E6248A413}"/>
              </a:ext>
            </a:extLst>
          </p:cNvPr>
          <p:cNvSpPr txBox="1"/>
          <p:nvPr/>
        </p:nvSpPr>
        <p:spPr>
          <a:xfrm>
            <a:off x="9573261" y="4983454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0</a:t>
            </a:r>
            <a:endParaRPr lang="en-US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F35B15-097A-4DEE-96D0-63F422DABF81}"/>
              </a:ext>
            </a:extLst>
          </p:cNvPr>
          <p:cNvSpPr txBox="1"/>
          <p:nvPr/>
        </p:nvSpPr>
        <p:spPr>
          <a:xfrm>
            <a:off x="7741971" y="5863290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1</a:t>
            </a:r>
            <a:endParaRPr lang="en-US" sz="2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EC92B4-A0D1-4A6C-AA72-01CA0C03453E}"/>
              </a:ext>
            </a:extLst>
          </p:cNvPr>
          <p:cNvSpPr txBox="1"/>
          <p:nvPr/>
        </p:nvSpPr>
        <p:spPr>
          <a:xfrm>
            <a:off x="3915785" y="5879798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2</a:t>
            </a:r>
            <a:endParaRPr lang="en-US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0769E9-05EA-43D6-81E1-0F0FE1F7C6EB}"/>
              </a:ext>
            </a:extLst>
          </p:cNvPr>
          <p:cNvSpPr txBox="1"/>
          <p:nvPr/>
        </p:nvSpPr>
        <p:spPr>
          <a:xfrm>
            <a:off x="2379501" y="4974017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3</a:t>
            </a:r>
            <a:endParaRPr lang="en-US" sz="2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FC884D-C617-40F8-AE48-0218B966DA34}"/>
              </a:ext>
            </a:extLst>
          </p:cNvPr>
          <p:cNvSpPr txBox="1"/>
          <p:nvPr/>
        </p:nvSpPr>
        <p:spPr>
          <a:xfrm>
            <a:off x="6009349" y="2254220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9</a:t>
            </a:r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1F1A26-D4A9-44A2-80CC-E8AB6D46875D}"/>
              </a:ext>
            </a:extLst>
          </p:cNvPr>
          <p:cNvSpPr txBox="1"/>
          <p:nvPr/>
        </p:nvSpPr>
        <p:spPr>
          <a:xfrm>
            <a:off x="3934235" y="3743298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4</a:t>
            </a:r>
            <a:endParaRPr lang="en-US" sz="2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D6186D-BD7A-4231-A143-9F08336966A1}"/>
              </a:ext>
            </a:extLst>
          </p:cNvPr>
          <p:cNvSpPr txBox="1"/>
          <p:nvPr/>
        </p:nvSpPr>
        <p:spPr>
          <a:xfrm>
            <a:off x="7741971" y="3743298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5</a:t>
            </a:r>
            <a:endParaRPr lang="en-US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3EE634D-EBE3-452B-9AA7-5D5DDBE2CD0E}"/>
              </a:ext>
            </a:extLst>
          </p:cNvPr>
          <p:cNvSpPr txBox="1"/>
          <p:nvPr/>
        </p:nvSpPr>
        <p:spPr>
          <a:xfrm>
            <a:off x="6000804" y="3393360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6</a:t>
            </a:r>
            <a:endParaRPr lang="en-US" sz="24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B2760D-D660-42B4-A03A-CE287C86EC29}"/>
              </a:ext>
            </a:extLst>
          </p:cNvPr>
          <p:cNvSpPr/>
          <p:nvPr/>
        </p:nvSpPr>
        <p:spPr>
          <a:xfrm>
            <a:off x="2206171" y="2767627"/>
            <a:ext cx="551543" cy="551543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9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A7475B0-675C-43A2-9E79-F85EDE941921}"/>
              </a:ext>
            </a:extLst>
          </p:cNvPr>
          <p:cNvSpPr/>
          <p:nvPr/>
        </p:nvSpPr>
        <p:spPr>
          <a:xfrm>
            <a:off x="5827478" y="2770917"/>
            <a:ext cx="551543" cy="551543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4F2A724-B048-40BF-8044-6D81BDBEE5A3}"/>
              </a:ext>
            </a:extLst>
          </p:cNvPr>
          <p:cNvSpPr/>
          <p:nvPr/>
        </p:nvSpPr>
        <p:spPr>
          <a:xfrm>
            <a:off x="9419747" y="2745868"/>
            <a:ext cx="551543" cy="551543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61116BB-F232-458A-B224-C402518A3A54}"/>
              </a:ext>
            </a:extLst>
          </p:cNvPr>
          <p:cNvCxnSpPr>
            <a:cxnSpLocks/>
            <a:stCxn id="38" idx="0"/>
            <a:endCxn id="9" idx="4"/>
          </p:cNvCxnSpPr>
          <p:nvPr/>
        </p:nvCxnSpPr>
        <p:spPr>
          <a:xfrm flipV="1">
            <a:off x="6103250" y="2254494"/>
            <a:ext cx="0" cy="51642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91486E-4D43-4A0B-A52C-3B4F8F538536}"/>
              </a:ext>
            </a:extLst>
          </p:cNvPr>
          <p:cNvSpPr txBox="1"/>
          <p:nvPr/>
        </p:nvSpPr>
        <p:spPr>
          <a:xfrm>
            <a:off x="2417078" y="2243815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10</a:t>
            </a:r>
            <a:endParaRPr lang="en-US" sz="2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58552D-213D-4F5C-9216-CD6CBFBC7B47}"/>
              </a:ext>
            </a:extLst>
          </p:cNvPr>
          <p:cNvSpPr txBox="1"/>
          <p:nvPr/>
        </p:nvSpPr>
        <p:spPr>
          <a:xfrm>
            <a:off x="5725031" y="2806875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</a:t>
            </a:r>
            <a:endParaRPr lang="en-US" sz="24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252C6FE-BDAE-4267-83C1-4CE8EFBBF6CF}"/>
              </a:ext>
            </a:extLst>
          </p:cNvPr>
          <p:cNvSpPr txBox="1"/>
          <p:nvPr/>
        </p:nvSpPr>
        <p:spPr>
          <a:xfrm>
            <a:off x="9317302" y="2771611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11</a:t>
            </a:r>
            <a:endParaRPr lang="en-US" sz="24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BF40E1E-3EB5-4D69-897C-B0E78D374504}"/>
              </a:ext>
            </a:extLst>
          </p:cNvPr>
          <p:cNvSpPr/>
          <p:nvPr/>
        </p:nvSpPr>
        <p:spPr>
          <a:xfrm>
            <a:off x="2242460" y="6003132"/>
            <a:ext cx="551543" cy="551543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EBB2342-6089-49C0-A62D-D1FCF4920B01}"/>
              </a:ext>
            </a:extLst>
          </p:cNvPr>
          <p:cNvSpPr/>
          <p:nvPr/>
        </p:nvSpPr>
        <p:spPr>
          <a:xfrm>
            <a:off x="1323157" y="6003132"/>
            <a:ext cx="551543" cy="55154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AC10BA2-25FE-428C-A743-8C4FDE3E351E}"/>
              </a:ext>
            </a:extLst>
          </p:cNvPr>
          <p:cNvCxnSpPr>
            <a:stCxn id="42" idx="6"/>
            <a:endCxn id="41" idx="2"/>
          </p:cNvCxnSpPr>
          <p:nvPr/>
        </p:nvCxnSpPr>
        <p:spPr>
          <a:xfrm>
            <a:off x="1874700" y="6278904"/>
            <a:ext cx="36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3EFEC14-4B4D-496B-9974-37815C6A33E1}"/>
              </a:ext>
            </a:extLst>
          </p:cNvPr>
          <p:cNvSpPr txBox="1"/>
          <p:nvPr/>
        </p:nvSpPr>
        <p:spPr>
          <a:xfrm>
            <a:off x="1218663" y="6040823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12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2B85F5-311B-47F9-9CE9-2C4826C37F4D}"/>
              </a:ext>
            </a:extLst>
          </p:cNvPr>
          <p:cNvSpPr txBox="1"/>
          <p:nvPr/>
        </p:nvSpPr>
        <p:spPr>
          <a:xfrm>
            <a:off x="1679167" y="5817238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11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300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DC25A06-D88A-43BC-B788-EEE273BEF9C0}"/>
              </a:ext>
            </a:extLst>
          </p:cNvPr>
          <p:cNvSpPr/>
          <p:nvPr/>
        </p:nvSpPr>
        <p:spPr>
          <a:xfrm>
            <a:off x="2225956" y="3855025"/>
            <a:ext cx="551543" cy="5515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02E681-4836-4D81-8DE0-B89EAE78E05A}"/>
              </a:ext>
            </a:extLst>
          </p:cNvPr>
          <p:cNvSpPr/>
          <p:nvPr/>
        </p:nvSpPr>
        <p:spPr>
          <a:xfrm>
            <a:off x="5827473" y="6003134"/>
            <a:ext cx="551543" cy="5515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7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77C9E5-1B5B-4F2E-A398-CD002D4A8173}"/>
              </a:ext>
            </a:extLst>
          </p:cNvPr>
          <p:cNvSpPr/>
          <p:nvPr/>
        </p:nvSpPr>
        <p:spPr>
          <a:xfrm>
            <a:off x="5827476" y="3860301"/>
            <a:ext cx="551543" cy="5515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74C7C7-7F2B-4DF0-ACCF-3E55E0C3E7C1}"/>
              </a:ext>
            </a:extLst>
          </p:cNvPr>
          <p:cNvSpPr/>
          <p:nvPr/>
        </p:nvSpPr>
        <p:spPr>
          <a:xfrm>
            <a:off x="5827478" y="1702951"/>
            <a:ext cx="551543" cy="5515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57678D-0BA5-4635-85BB-20F6196F4E27}"/>
              </a:ext>
            </a:extLst>
          </p:cNvPr>
          <p:cNvSpPr/>
          <p:nvPr/>
        </p:nvSpPr>
        <p:spPr>
          <a:xfrm>
            <a:off x="9419747" y="1677902"/>
            <a:ext cx="551543" cy="5515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CFA5F3-A5AC-471C-8C75-CD1660EAA343}"/>
              </a:ext>
            </a:extLst>
          </p:cNvPr>
          <p:cNvSpPr/>
          <p:nvPr/>
        </p:nvSpPr>
        <p:spPr>
          <a:xfrm>
            <a:off x="9419750" y="3858317"/>
            <a:ext cx="551543" cy="5515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431ED5-6DA5-4C05-8CFA-84D5C6A641E4}"/>
              </a:ext>
            </a:extLst>
          </p:cNvPr>
          <p:cNvSpPr/>
          <p:nvPr/>
        </p:nvSpPr>
        <p:spPr>
          <a:xfrm>
            <a:off x="9419752" y="5995885"/>
            <a:ext cx="551543" cy="5515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8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4FDAA5-F776-488A-9B22-3F75CF028F7E}"/>
              </a:ext>
            </a:extLst>
          </p:cNvPr>
          <p:cNvSpPr txBox="1"/>
          <p:nvPr/>
        </p:nvSpPr>
        <p:spPr>
          <a:xfrm rot="10800000" flipH="1" flipV="1">
            <a:off x="3915785" y="398939"/>
            <a:ext cx="4374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Network 7</a:t>
            </a:r>
            <a:endParaRPr lang="en-US" sz="3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3D06FB-3156-4B74-9FD5-801ED9DB27F5}"/>
              </a:ext>
            </a:extLst>
          </p:cNvPr>
          <p:cNvCxnSpPr>
            <a:cxnSpLocks/>
          </p:cNvCxnSpPr>
          <p:nvPr/>
        </p:nvCxnSpPr>
        <p:spPr>
          <a:xfrm>
            <a:off x="2757714" y="3052669"/>
            <a:ext cx="3069764" cy="329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DFF771-F8B3-4767-9AA9-17E72CD0EDB6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 flipV="1">
            <a:off x="6379021" y="3021640"/>
            <a:ext cx="3040726" cy="2504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F5AF43-EE2A-44F3-9EFB-ABF005CB164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786745" y="4136073"/>
            <a:ext cx="3040731" cy="181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C32513-4122-4DE5-AEAF-0D13F390602A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6379019" y="4134089"/>
            <a:ext cx="3040731" cy="19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6251C0-C6C9-43C8-800E-67D0BCFA6AD7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6379016" y="6271657"/>
            <a:ext cx="3040736" cy="724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4C2273-4C3D-4050-8FBD-7A3CA26CF0AD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94003" y="6278904"/>
            <a:ext cx="3033470" cy="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1D104C-8C00-448E-B4B3-0939C5DB3275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2481943" y="2251204"/>
            <a:ext cx="0" cy="51642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ECC5C8-B076-4165-9719-FF63402BB097}"/>
              </a:ext>
            </a:extLst>
          </p:cNvPr>
          <p:cNvCxnSpPr>
            <a:cxnSpLocks/>
            <a:stCxn id="8" idx="0"/>
            <a:endCxn id="38" idx="4"/>
          </p:cNvCxnSpPr>
          <p:nvPr/>
        </p:nvCxnSpPr>
        <p:spPr>
          <a:xfrm flipV="1">
            <a:off x="6103248" y="3322460"/>
            <a:ext cx="2" cy="53784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14B0AC7-0F3D-4BCC-9BF0-20605831BAF7}"/>
              </a:ext>
            </a:extLst>
          </p:cNvPr>
          <p:cNvCxnSpPr>
            <a:cxnSpLocks/>
            <a:stCxn id="40" idx="0"/>
            <a:endCxn id="10" idx="4"/>
          </p:cNvCxnSpPr>
          <p:nvPr/>
        </p:nvCxnSpPr>
        <p:spPr>
          <a:xfrm flipV="1">
            <a:off x="9695519" y="2229445"/>
            <a:ext cx="0" cy="51642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62B210-F5AD-4B4E-AE2B-E45CA246F822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9695522" y="4409860"/>
            <a:ext cx="2" cy="158602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F7AAAC-E05A-4FF7-A90A-45CB33D20EE0}"/>
              </a:ext>
            </a:extLst>
          </p:cNvPr>
          <p:cNvCxnSpPr>
            <a:cxnSpLocks/>
            <a:endCxn id="5" idx="4"/>
          </p:cNvCxnSpPr>
          <p:nvPr/>
        </p:nvCxnSpPr>
        <p:spPr>
          <a:xfrm flipH="1" flipV="1">
            <a:off x="2501728" y="4406568"/>
            <a:ext cx="16504" cy="159656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0EB64D2-5459-4FC0-9B2D-6F85628375F3}"/>
              </a:ext>
            </a:extLst>
          </p:cNvPr>
          <p:cNvSpPr txBox="1"/>
          <p:nvPr/>
        </p:nvSpPr>
        <p:spPr>
          <a:xfrm>
            <a:off x="3915785" y="2617937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7</a:t>
            </a:r>
            <a:endParaRPr 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D33050-6666-43CA-B901-AFE0D1B82888}"/>
              </a:ext>
            </a:extLst>
          </p:cNvPr>
          <p:cNvSpPr txBox="1"/>
          <p:nvPr/>
        </p:nvSpPr>
        <p:spPr>
          <a:xfrm>
            <a:off x="7741972" y="2582878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8</a:t>
            </a:r>
            <a:endParaRPr lang="en-US" sz="2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1D1846-C916-476D-8A57-DB87E7E92D0F}"/>
              </a:ext>
            </a:extLst>
          </p:cNvPr>
          <p:cNvSpPr txBox="1"/>
          <p:nvPr/>
        </p:nvSpPr>
        <p:spPr>
          <a:xfrm>
            <a:off x="9593078" y="2256823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1</a:t>
            </a:r>
            <a:r>
              <a:rPr lang="en-GB" sz="2400" dirty="0"/>
              <a:t>3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8307C6-82E0-4DF4-A789-F08E6248A413}"/>
              </a:ext>
            </a:extLst>
          </p:cNvPr>
          <p:cNvSpPr txBox="1"/>
          <p:nvPr/>
        </p:nvSpPr>
        <p:spPr>
          <a:xfrm>
            <a:off x="9573261" y="4983454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0</a:t>
            </a:r>
            <a:endParaRPr lang="en-US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F35B15-097A-4DEE-96D0-63F422DABF81}"/>
              </a:ext>
            </a:extLst>
          </p:cNvPr>
          <p:cNvSpPr txBox="1"/>
          <p:nvPr/>
        </p:nvSpPr>
        <p:spPr>
          <a:xfrm>
            <a:off x="7741971" y="5863290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1</a:t>
            </a:r>
            <a:endParaRPr lang="en-US" sz="2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EC92B4-A0D1-4A6C-AA72-01CA0C03453E}"/>
              </a:ext>
            </a:extLst>
          </p:cNvPr>
          <p:cNvSpPr txBox="1"/>
          <p:nvPr/>
        </p:nvSpPr>
        <p:spPr>
          <a:xfrm>
            <a:off x="3915785" y="5879798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2</a:t>
            </a:r>
            <a:endParaRPr lang="en-US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0769E9-05EA-43D6-81E1-0F0FE1F7C6EB}"/>
              </a:ext>
            </a:extLst>
          </p:cNvPr>
          <p:cNvSpPr txBox="1"/>
          <p:nvPr/>
        </p:nvSpPr>
        <p:spPr>
          <a:xfrm>
            <a:off x="2379501" y="4974017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3</a:t>
            </a:r>
            <a:endParaRPr lang="en-US" sz="2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FC884D-C617-40F8-AE48-0218B966DA34}"/>
              </a:ext>
            </a:extLst>
          </p:cNvPr>
          <p:cNvSpPr txBox="1"/>
          <p:nvPr/>
        </p:nvSpPr>
        <p:spPr>
          <a:xfrm>
            <a:off x="6009349" y="2254220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9</a:t>
            </a:r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1F1A26-D4A9-44A2-80CC-E8AB6D46875D}"/>
              </a:ext>
            </a:extLst>
          </p:cNvPr>
          <p:cNvSpPr txBox="1"/>
          <p:nvPr/>
        </p:nvSpPr>
        <p:spPr>
          <a:xfrm>
            <a:off x="3934235" y="3743298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4</a:t>
            </a:r>
            <a:endParaRPr lang="en-US" sz="2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D6186D-BD7A-4231-A143-9F08336966A1}"/>
              </a:ext>
            </a:extLst>
          </p:cNvPr>
          <p:cNvSpPr txBox="1"/>
          <p:nvPr/>
        </p:nvSpPr>
        <p:spPr>
          <a:xfrm>
            <a:off x="7741971" y="3743298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5</a:t>
            </a:r>
            <a:endParaRPr lang="en-US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3EE634D-EBE3-452B-9AA7-5D5DDBE2CD0E}"/>
              </a:ext>
            </a:extLst>
          </p:cNvPr>
          <p:cNvSpPr txBox="1"/>
          <p:nvPr/>
        </p:nvSpPr>
        <p:spPr>
          <a:xfrm>
            <a:off x="6000804" y="3393360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6</a:t>
            </a:r>
            <a:endParaRPr lang="en-US" sz="24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B2760D-D660-42B4-A03A-CE287C86EC29}"/>
              </a:ext>
            </a:extLst>
          </p:cNvPr>
          <p:cNvSpPr/>
          <p:nvPr/>
        </p:nvSpPr>
        <p:spPr>
          <a:xfrm>
            <a:off x="2206171" y="2767627"/>
            <a:ext cx="551543" cy="551543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9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A7475B0-675C-43A2-9E79-F85EDE941921}"/>
              </a:ext>
            </a:extLst>
          </p:cNvPr>
          <p:cNvSpPr/>
          <p:nvPr/>
        </p:nvSpPr>
        <p:spPr>
          <a:xfrm>
            <a:off x="5827478" y="2770917"/>
            <a:ext cx="551543" cy="551543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4F2A724-B048-40BF-8044-6D81BDBEE5A3}"/>
              </a:ext>
            </a:extLst>
          </p:cNvPr>
          <p:cNvSpPr/>
          <p:nvPr/>
        </p:nvSpPr>
        <p:spPr>
          <a:xfrm>
            <a:off x="9419747" y="2745868"/>
            <a:ext cx="551543" cy="551543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61116BB-F232-458A-B224-C402518A3A54}"/>
              </a:ext>
            </a:extLst>
          </p:cNvPr>
          <p:cNvCxnSpPr>
            <a:cxnSpLocks/>
            <a:stCxn id="38" idx="0"/>
            <a:endCxn id="9" idx="4"/>
          </p:cNvCxnSpPr>
          <p:nvPr/>
        </p:nvCxnSpPr>
        <p:spPr>
          <a:xfrm flipV="1">
            <a:off x="6103250" y="2254494"/>
            <a:ext cx="0" cy="51642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91486E-4D43-4A0B-A52C-3B4F8F538536}"/>
              </a:ext>
            </a:extLst>
          </p:cNvPr>
          <p:cNvSpPr txBox="1"/>
          <p:nvPr/>
        </p:nvSpPr>
        <p:spPr>
          <a:xfrm>
            <a:off x="2417078" y="2243815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10</a:t>
            </a:r>
            <a:endParaRPr lang="en-US" sz="2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58552D-213D-4F5C-9216-CD6CBFBC7B47}"/>
              </a:ext>
            </a:extLst>
          </p:cNvPr>
          <p:cNvSpPr txBox="1"/>
          <p:nvPr/>
        </p:nvSpPr>
        <p:spPr>
          <a:xfrm>
            <a:off x="5725031" y="2806875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</a:t>
            </a:r>
            <a:endParaRPr lang="en-US" sz="24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252C6FE-BDAE-4267-83C1-4CE8EFBBF6CF}"/>
              </a:ext>
            </a:extLst>
          </p:cNvPr>
          <p:cNvSpPr txBox="1"/>
          <p:nvPr/>
        </p:nvSpPr>
        <p:spPr>
          <a:xfrm>
            <a:off x="9317302" y="2771611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11</a:t>
            </a:r>
            <a:endParaRPr lang="en-US" sz="24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330EAD-CA83-4B94-B510-C1F84120D261}"/>
              </a:ext>
            </a:extLst>
          </p:cNvPr>
          <p:cNvSpPr/>
          <p:nvPr/>
        </p:nvSpPr>
        <p:spPr>
          <a:xfrm>
            <a:off x="2242460" y="6003132"/>
            <a:ext cx="551543" cy="551543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BAD14DA-9899-4920-9050-67A4A8C0F540}"/>
              </a:ext>
            </a:extLst>
          </p:cNvPr>
          <p:cNvSpPr/>
          <p:nvPr/>
        </p:nvSpPr>
        <p:spPr>
          <a:xfrm>
            <a:off x="1323157" y="6003132"/>
            <a:ext cx="551543" cy="55154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FE613B5-FD78-43F3-B06D-13C4CD70639F}"/>
              </a:ext>
            </a:extLst>
          </p:cNvPr>
          <p:cNvCxnSpPr>
            <a:stCxn id="58" idx="6"/>
            <a:endCxn id="42" idx="2"/>
          </p:cNvCxnSpPr>
          <p:nvPr/>
        </p:nvCxnSpPr>
        <p:spPr>
          <a:xfrm>
            <a:off x="1874700" y="6278904"/>
            <a:ext cx="36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13EBCCF-2D34-4A39-A134-A80C91ADA1B9}"/>
              </a:ext>
            </a:extLst>
          </p:cNvPr>
          <p:cNvSpPr txBox="1"/>
          <p:nvPr/>
        </p:nvSpPr>
        <p:spPr>
          <a:xfrm>
            <a:off x="1218663" y="6040823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12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FA25986-8CFB-4354-909D-C4D1D67DC658}"/>
              </a:ext>
            </a:extLst>
          </p:cNvPr>
          <p:cNvSpPr/>
          <p:nvPr/>
        </p:nvSpPr>
        <p:spPr>
          <a:xfrm>
            <a:off x="2206171" y="1729113"/>
            <a:ext cx="551543" cy="551543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12C5437-F437-433C-B0F0-442D394A9ED2}"/>
              </a:ext>
            </a:extLst>
          </p:cNvPr>
          <p:cNvSpPr/>
          <p:nvPr/>
        </p:nvSpPr>
        <p:spPr>
          <a:xfrm>
            <a:off x="1286868" y="1729113"/>
            <a:ext cx="551543" cy="55154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966582F-8FA5-4A0A-9DA6-046809BCAFE7}"/>
              </a:ext>
            </a:extLst>
          </p:cNvPr>
          <p:cNvCxnSpPr>
            <a:stCxn id="62" idx="6"/>
            <a:endCxn id="61" idx="2"/>
          </p:cNvCxnSpPr>
          <p:nvPr/>
        </p:nvCxnSpPr>
        <p:spPr>
          <a:xfrm>
            <a:off x="1838411" y="2004885"/>
            <a:ext cx="36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8832341-F3DA-404D-A1EE-3E5FB8352B62}"/>
              </a:ext>
            </a:extLst>
          </p:cNvPr>
          <p:cNvSpPr txBox="1"/>
          <p:nvPr/>
        </p:nvSpPr>
        <p:spPr>
          <a:xfrm>
            <a:off x="1191508" y="1789539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13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F0E2DFD-63B7-427A-BF2F-3107496E20CD}"/>
              </a:ext>
            </a:extLst>
          </p:cNvPr>
          <p:cNvSpPr txBox="1"/>
          <p:nvPr/>
        </p:nvSpPr>
        <p:spPr>
          <a:xfrm>
            <a:off x="1679167" y="5817238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11</a:t>
            </a:r>
            <a:endParaRPr lang="en-US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55BFEF4-44FA-46DF-BA6B-C9E7FCD716B6}"/>
              </a:ext>
            </a:extLst>
          </p:cNvPr>
          <p:cNvSpPr txBox="1"/>
          <p:nvPr/>
        </p:nvSpPr>
        <p:spPr>
          <a:xfrm>
            <a:off x="1624480" y="1554514"/>
            <a:ext cx="75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12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037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108</Words>
  <Application>Microsoft Office PowerPoint</Application>
  <PresentationFormat>Widescreen</PresentationFormat>
  <Paragraphs>104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Lennart Rogenhofer</dc:creator>
  <cp:lastModifiedBy>Lennart Rogenhofer</cp:lastModifiedBy>
  <cp:revision>17</cp:revision>
  <dcterms:created xsi:type="dcterms:W3CDTF">2018-02-14T01:33:59Z</dcterms:created>
  <dcterms:modified xsi:type="dcterms:W3CDTF">2018-02-27T01:56:46Z</dcterms:modified>
</cp:coreProperties>
</file>