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7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51CE3-9C7E-4F9E-B0F4-FC988528060B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6B36-6E90-4BAD-A4C4-085410494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8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011-4AF3-484A-ACC1-E81F8CC48133}" type="datetime1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ABF6-F35E-4280-B9BC-AEA6A61FEC11}" type="datetime1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30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294D-F84B-4A3B-92A2-8E351A2EA1CD}" type="datetime1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9F49-D0D3-47CD-901D-4E1D3BAF5AB2}" type="datetime1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4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4A85-7B2E-4FD7-93A7-AC2D6F4C0A02}" type="datetime1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58BB-11B9-447F-A8B8-D817CD81C453}" type="datetime1">
              <a:rPr lang="fr-FR" smtClean="0"/>
              <a:t>06/04/2021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4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71A8-43F5-4B50-930C-AFD958D07321}" type="datetime1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F49-8265-4A3A-AE23-F264A7AB982A}" type="datetime1">
              <a:rPr lang="fr-FR" smtClean="0"/>
              <a:t>06/04/2021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3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65DF-E2E8-4A8D-93BF-EBD582E9762B}" type="datetime1">
              <a:rPr lang="fr-FR" smtClean="0"/>
              <a:t>06/04/2021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Markovitch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8A5-9239-458E-ABD9-01BE91958835}" type="datetime1">
              <a:rPr lang="fr-FR" smtClean="0"/>
              <a:t>06/04/2021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 dirty="0"/>
              <a:t>Mathieu Markovitch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4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8A53AF-E335-485C-9F4D-A75E166D6BF6}" type="datetime1">
              <a:rPr lang="fr-FR" smtClean="0"/>
              <a:t>06/04/2021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 dirty="0"/>
              <a:t>Mathieu Markovitch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0D0C986-FF24-43ED-ABC3-B4FAE3FAE3F0}" type="datetime1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 dirty="0"/>
              <a:t>Mathieu Markovitch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004290-8CBA-49F1-AB52-FC5171BD6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1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647E-EBC3-4C35-A08A-ED41E77A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21" y="2110842"/>
            <a:ext cx="11660957" cy="164592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fr-FR" sz="5600" b="1" cap="none" dirty="0">
                <a:latin typeface="Garamond" panose="02020404030301010803" pitchFamily="18" charset="0"/>
              </a:rPr>
              <a:t>LC28 : Cinétique électrochimique</a:t>
            </a:r>
          </a:p>
        </p:txBody>
      </p:sp>
    </p:spTree>
    <p:extLst>
      <p:ext uri="{BB962C8B-B14F-4D97-AF65-F5344CB8AC3E}">
        <p14:creationId xmlns:p14="http://schemas.microsoft.com/office/powerpoint/2010/main" val="279115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Synthèse de l’eau de Javel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61A1CD-512C-4C42-98F8-0057F886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7" y="2230214"/>
            <a:ext cx="8458986" cy="39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Synthèse de l’eau de Javel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662AE4-3190-416A-8ED4-A4C50F74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95" y="2250529"/>
            <a:ext cx="9524010" cy="39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D5E83BC-9D33-4C5E-9C95-B7821D11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26" y="2293291"/>
            <a:ext cx="4739640" cy="3970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Oxydation du fer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54CAC8C4-870A-444D-A05E-2C6511B1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2122" y="3515869"/>
                <a:ext cx="5813069" cy="11887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𝐹𝑒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𝐻𝑂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54CAC8C4-870A-444D-A05E-2C6511B1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2122" y="3515869"/>
                <a:ext cx="5813069" cy="11887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Montage à trois électrodes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3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7A0371-874B-4773-AB37-7945BBD3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68200"/>
            <a:ext cx="7729727" cy="3870137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8F0031-83FA-4CE0-8C8C-90E6D734E9D4}"/>
              </a:ext>
            </a:extLst>
          </p:cNvPr>
          <p:cNvSpPr txBox="1"/>
          <p:nvPr/>
        </p:nvSpPr>
        <p:spPr>
          <a:xfrm>
            <a:off x="2601797" y="4221035"/>
            <a:ext cx="162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amond" panose="02020404030301010803" pitchFamily="18" charset="0"/>
              </a:rPr>
              <a:t>Electrode de référence (ECS)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8AA1D5-76C5-4806-B344-4E5A2EAEA1B5}"/>
              </a:ext>
            </a:extLst>
          </p:cNvPr>
          <p:cNvSpPr txBox="1"/>
          <p:nvPr/>
        </p:nvSpPr>
        <p:spPr>
          <a:xfrm>
            <a:off x="2178853" y="5521524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amond" panose="02020404030301010803" pitchFamily="18" charset="0"/>
              </a:rPr>
              <a:t>Cristallisoir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D6FF70-A1D1-478D-BB89-B0BDA72F41D7}"/>
              </a:ext>
            </a:extLst>
          </p:cNvPr>
          <p:cNvSpPr txBox="1"/>
          <p:nvPr/>
        </p:nvSpPr>
        <p:spPr>
          <a:xfrm>
            <a:off x="5035484" y="5706190"/>
            <a:ext cx="240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amond" panose="02020404030301010803" pitchFamily="18" charset="0"/>
              </a:rPr>
              <a:t>Contre-électrode(Pt)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B3715D-8558-4B7C-B546-44FE08EE09C2}"/>
              </a:ext>
            </a:extLst>
          </p:cNvPr>
          <p:cNvSpPr txBox="1"/>
          <p:nvPr/>
        </p:nvSpPr>
        <p:spPr>
          <a:xfrm>
            <a:off x="8231957" y="5383024"/>
            <a:ext cx="19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amond" panose="02020404030301010803" pitchFamily="18" charset="0"/>
              </a:rPr>
              <a:t>Fe</a:t>
            </a:r>
            <a:r>
              <a:rPr lang="fr-FR" baseline="30000" dirty="0">
                <a:latin typeface="Garamond" panose="02020404030301010803" pitchFamily="18" charset="0"/>
              </a:rPr>
              <a:t>2+ </a:t>
            </a:r>
            <a:r>
              <a:rPr lang="fr-FR" dirty="0">
                <a:latin typeface="Garamond" panose="02020404030301010803" pitchFamily="18" charset="0"/>
              </a:rPr>
              <a:t>et Fe</a:t>
            </a:r>
            <a:r>
              <a:rPr lang="fr-FR" baseline="30000" dirty="0">
                <a:latin typeface="Garamond" panose="02020404030301010803" pitchFamily="18" charset="0"/>
              </a:rPr>
              <a:t>3+ </a:t>
            </a:r>
            <a:r>
              <a:rPr lang="fr-FR" dirty="0">
                <a:latin typeface="Garamond" panose="02020404030301010803" pitchFamily="18" charset="0"/>
              </a:rPr>
              <a:t>dans acide sulfurique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5CE312-A369-4AA5-8BC0-91D7A9547463}"/>
              </a:ext>
            </a:extLst>
          </p:cNvPr>
          <p:cNvSpPr txBox="1"/>
          <p:nvPr/>
        </p:nvSpPr>
        <p:spPr>
          <a:xfrm>
            <a:off x="8339452" y="4203269"/>
            <a:ext cx="162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amond" panose="02020404030301010803" pitchFamily="18" charset="0"/>
              </a:rPr>
              <a:t>Electrode de travail (Pt)</a:t>
            </a:r>
          </a:p>
        </p:txBody>
      </p:sp>
    </p:spTree>
    <p:extLst>
      <p:ext uri="{BB962C8B-B14F-4D97-AF65-F5344CB8AC3E}">
        <p14:creationId xmlns:p14="http://schemas.microsoft.com/office/powerpoint/2010/main" val="210363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Transfert de charge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258F86-5D7F-400C-A6D8-93D0BDB7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28" y="2239068"/>
            <a:ext cx="5901743" cy="3978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D22830-E938-45AA-9861-5E3A22AD7B9E}"/>
              </a:ext>
            </a:extLst>
          </p:cNvPr>
          <p:cNvSpPr/>
          <p:nvPr/>
        </p:nvSpPr>
        <p:spPr>
          <a:xfrm>
            <a:off x="3800264" y="3996965"/>
            <a:ext cx="1846392" cy="4242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81FF3-1023-4FFA-852E-C3995A53A2AA}"/>
              </a:ext>
            </a:extLst>
          </p:cNvPr>
          <p:cNvSpPr/>
          <p:nvPr/>
        </p:nvSpPr>
        <p:spPr>
          <a:xfrm>
            <a:off x="6639304" y="4630131"/>
            <a:ext cx="1846392" cy="4242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Système rapide VS système lent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F783AE-73B3-42E4-819A-F2623C4A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75" y="2308015"/>
            <a:ext cx="7911249" cy="39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u="sng" cap="none" dirty="0">
                <a:latin typeface="Garamond" panose="02020404030301010803" pitchFamily="18" charset="0"/>
              </a:rPr>
              <a:t>Système</a:t>
            </a:r>
            <a:r>
              <a:rPr lang="fr-FR" sz="3200" b="1" cap="none" dirty="0">
                <a:latin typeface="Garamond" panose="02020404030301010803" pitchFamily="18" charset="0"/>
              </a:rPr>
              <a:t> : influence de l’électrode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301CCD-E1A0-42A5-B27E-12878B3A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13" y="2213669"/>
            <a:ext cx="5782373" cy="40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Bilan : allure des courbes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EF01BC-2E0D-4559-B47F-16578D51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10" y="2254294"/>
            <a:ext cx="8371780" cy="39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Retour sur l’oxydation du fer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8A2BDF-5EB8-40FF-A8DE-566371B7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77" y="2259943"/>
            <a:ext cx="5735846" cy="42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9A4F7-3E34-4AA1-88E3-76F0480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cap="none" dirty="0">
                <a:latin typeface="Garamond" panose="02020404030301010803" pitchFamily="18" charset="0"/>
              </a:rPr>
              <a:t>Retour sur l’oxydation du fer</a:t>
            </a:r>
            <a:endParaRPr lang="fr-FR" sz="3200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561A7-7104-44B2-8184-4D27ACCF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90-8CBA-49F1-AB52-FC5171BD612C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1DB17C-62CE-4F91-BFC8-55862BD6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56" y="2251747"/>
            <a:ext cx="5657887" cy="42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920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525</TotalTime>
  <Words>110</Words>
  <Application>Microsoft Office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Garamond</vt:lpstr>
      <vt:lpstr>Gill Sans MT</vt:lpstr>
      <vt:lpstr>Colis</vt:lpstr>
      <vt:lpstr>LC28 : Cinétique électrochimique</vt:lpstr>
      <vt:lpstr>Oxydation du fer</vt:lpstr>
      <vt:lpstr>Montage à trois électrodes</vt:lpstr>
      <vt:lpstr>Transfert de charge</vt:lpstr>
      <vt:lpstr>Système rapide VS système lent</vt:lpstr>
      <vt:lpstr>Système : influence de l’électrode</vt:lpstr>
      <vt:lpstr>Bilan : allure des courbes</vt:lpstr>
      <vt:lpstr>Retour sur l’oxydation du fer</vt:lpstr>
      <vt:lpstr>Retour sur l’oxydation du fer</vt:lpstr>
      <vt:lpstr>Synthèse de l’eau de Javel</vt:lpstr>
      <vt:lpstr>Synthèse de l’eau de Javel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Leçon : </dc:title>
  <dc:creator>Mathieu</dc:creator>
  <cp:lastModifiedBy>Mathieu</cp:lastModifiedBy>
  <cp:revision>39</cp:revision>
  <dcterms:created xsi:type="dcterms:W3CDTF">2020-09-19T14:45:32Z</dcterms:created>
  <dcterms:modified xsi:type="dcterms:W3CDTF">2021-04-06T16:13:39Z</dcterms:modified>
</cp:coreProperties>
</file>