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D219D-764D-4C7B-BAE0-453A0B1EA553}" v="13" dt="2021-11-08T17:58:25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607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Carlucci" userId="9c3dcb6e6739df2e" providerId="LiveId" clId="{7B7D219D-764D-4C7B-BAE0-453A0B1EA553}"/>
    <pc:docChg chg="undo custSel addSld delSld modSld">
      <pc:chgData name="Ramon Carlucci" userId="9c3dcb6e6739df2e" providerId="LiveId" clId="{7B7D219D-764D-4C7B-BAE0-453A0B1EA553}" dt="2021-11-08T18:10:03.852" v="2393" actId="20577"/>
      <pc:docMkLst>
        <pc:docMk/>
      </pc:docMkLst>
      <pc:sldChg chg="modSp new mod">
        <pc:chgData name="Ramon Carlucci" userId="9c3dcb6e6739df2e" providerId="LiveId" clId="{7B7D219D-764D-4C7B-BAE0-453A0B1EA553}" dt="2021-11-08T17:35:54.824" v="120" actId="20577"/>
        <pc:sldMkLst>
          <pc:docMk/>
          <pc:sldMk cId="773673411" sldId="256"/>
        </pc:sldMkLst>
        <pc:spChg chg="mod">
          <ac:chgData name="Ramon Carlucci" userId="9c3dcb6e6739df2e" providerId="LiveId" clId="{7B7D219D-764D-4C7B-BAE0-453A0B1EA553}" dt="2021-11-08T17:35:28.090" v="52" actId="20577"/>
          <ac:spMkLst>
            <pc:docMk/>
            <pc:sldMk cId="773673411" sldId="256"/>
            <ac:spMk id="2" creationId="{E8F72BC7-5047-48D4-970C-2CF47DFB151A}"/>
          </ac:spMkLst>
        </pc:spChg>
        <pc:spChg chg="mod">
          <ac:chgData name="Ramon Carlucci" userId="9c3dcb6e6739df2e" providerId="LiveId" clId="{7B7D219D-764D-4C7B-BAE0-453A0B1EA553}" dt="2021-11-08T17:35:54.824" v="120" actId="20577"/>
          <ac:spMkLst>
            <pc:docMk/>
            <pc:sldMk cId="773673411" sldId="256"/>
            <ac:spMk id="3" creationId="{8491DBD6-FE68-4BA2-A2C3-115EBAB9DC06}"/>
          </ac:spMkLst>
        </pc:spChg>
      </pc:sldChg>
      <pc:sldChg chg="addSp modSp new mod">
        <pc:chgData name="Ramon Carlucci" userId="9c3dcb6e6739df2e" providerId="LiveId" clId="{7B7D219D-764D-4C7B-BAE0-453A0B1EA553}" dt="2021-11-08T17:39:47.628" v="242" actId="1076"/>
        <pc:sldMkLst>
          <pc:docMk/>
          <pc:sldMk cId="2262645260" sldId="257"/>
        </pc:sldMkLst>
        <pc:spChg chg="mod">
          <ac:chgData name="Ramon Carlucci" userId="9c3dcb6e6739df2e" providerId="LiveId" clId="{7B7D219D-764D-4C7B-BAE0-453A0B1EA553}" dt="2021-11-08T17:38:54.711" v="146" actId="122"/>
          <ac:spMkLst>
            <pc:docMk/>
            <pc:sldMk cId="2262645260" sldId="257"/>
            <ac:spMk id="2" creationId="{87F04326-F1F7-4E17-9CF4-B5ADD01B4EFE}"/>
          </ac:spMkLst>
        </pc:spChg>
        <pc:spChg chg="add mod">
          <ac:chgData name="Ramon Carlucci" userId="9c3dcb6e6739df2e" providerId="LiveId" clId="{7B7D219D-764D-4C7B-BAE0-453A0B1EA553}" dt="2021-11-08T17:39:39.157" v="239" actId="1076"/>
          <ac:spMkLst>
            <pc:docMk/>
            <pc:sldMk cId="2262645260" sldId="257"/>
            <ac:spMk id="3" creationId="{B1AED616-FC60-4485-A78E-5E223C447F31}"/>
          </ac:spMkLst>
        </pc:spChg>
        <pc:picChg chg="add mod">
          <ac:chgData name="Ramon Carlucci" userId="9c3dcb6e6739df2e" providerId="LiveId" clId="{7B7D219D-764D-4C7B-BAE0-453A0B1EA553}" dt="2021-11-08T17:39:47.628" v="242" actId="1076"/>
          <ac:picMkLst>
            <pc:docMk/>
            <pc:sldMk cId="2262645260" sldId="257"/>
            <ac:picMk id="1025" creationId="{1E6E1713-822E-442A-B1AC-0CE81A9DF556}"/>
          </ac:picMkLst>
        </pc:picChg>
      </pc:sldChg>
      <pc:sldChg chg="modSp new del mod">
        <pc:chgData name="Ramon Carlucci" userId="9c3dcb6e6739df2e" providerId="LiveId" clId="{7B7D219D-764D-4C7B-BAE0-453A0B1EA553}" dt="2021-11-08T17:40:19.158" v="273" actId="47"/>
        <pc:sldMkLst>
          <pc:docMk/>
          <pc:sldMk cId="2100265398" sldId="258"/>
        </pc:sldMkLst>
        <pc:spChg chg="mod">
          <ac:chgData name="Ramon Carlucci" userId="9c3dcb6e6739df2e" providerId="LiveId" clId="{7B7D219D-764D-4C7B-BAE0-453A0B1EA553}" dt="2021-11-08T17:40:16.940" v="272" actId="122"/>
          <ac:spMkLst>
            <pc:docMk/>
            <pc:sldMk cId="2100265398" sldId="258"/>
            <ac:spMk id="2" creationId="{CB36BC6C-1EB8-4DE8-91A6-2EBC8E334063}"/>
          </ac:spMkLst>
        </pc:spChg>
      </pc:sldChg>
      <pc:sldChg chg="addSp modSp new mod">
        <pc:chgData name="Ramon Carlucci" userId="9c3dcb6e6739df2e" providerId="LiveId" clId="{7B7D219D-764D-4C7B-BAE0-453A0B1EA553}" dt="2021-11-08T17:55:55.835" v="1081" actId="255"/>
        <pc:sldMkLst>
          <pc:docMk/>
          <pc:sldMk cId="3262542788" sldId="258"/>
        </pc:sldMkLst>
        <pc:spChg chg="mod">
          <ac:chgData name="Ramon Carlucci" userId="9c3dcb6e6739df2e" providerId="LiveId" clId="{7B7D219D-764D-4C7B-BAE0-453A0B1EA553}" dt="2021-11-08T17:44:32.241" v="715" actId="1076"/>
          <ac:spMkLst>
            <pc:docMk/>
            <pc:sldMk cId="3262542788" sldId="258"/>
            <ac:spMk id="2" creationId="{56145983-05B3-4E4F-AFA4-A0D60B9C1688}"/>
          </ac:spMkLst>
        </pc:spChg>
        <pc:spChg chg="mod">
          <ac:chgData name="Ramon Carlucci" userId="9c3dcb6e6739df2e" providerId="LiveId" clId="{7B7D219D-764D-4C7B-BAE0-453A0B1EA553}" dt="2021-11-08T17:44:48.056" v="730" actId="14100"/>
          <ac:spMkLst>
            <pc:docMk/>
            <pc:sldMk cId="3262542788" sldId="258"/>
            <ac:spMk id="3" creationId="{54DFF676-3110-4CB6-B9B5-B13E1556B868}"/>
          </ac:spMkLst>
        </pc:spChg>
        <pc:spChg chg="mod">
          <ac:chgData name="Ramon Carlucci" userId="9c3dcb6e6739df2e" providerId="LiveId" clId="{7B7D219D-764D-4C7B-BAE0-453A0B1EA553}" dt="2021-11-08T17:55:55.835" v="1081" actId="255"/>
          <ac:spMkLst>
            <pc:docMk/>
            <pc:sldMk cId="3262542788" sldId="258"/>
            <ac:spMk id="4" creationId="{5DD63115-3046-42A1-AF30-4EDC4C8319AE}"/>
          </ac:spMkLst>
        </pc:spChg>
        <pc:spChg chg="add mod">
          <ac:chgData name="Ramon Carlucci" userId="9c3dcb6e6739df2e" providerId="LiveId" clId="{7B7D219D-764D-4C7B-BAE0-453A0B1EA553}" dt="2021-11-08T17:45:11.226" v="733" actId="1076"/>
          <ac:spMkLst>
            <pc:docMk/>
            <pc:sldMk cId="3262542788" sldId="258"/>
            <ac:spMk id="5" creationId="{D19EC410-BEEC-424B-B816-1396BFBA13FB}"/>
          </ac:spMkLst>
        </pc:spChg>
      </pc:sldChg>
      <pc:sldChg chg="addSp delSp modSp new mod setBg">
        <pc:chgData name="Ramon Carlucci" userId="9c3dcb6e6739df2e" providerId="LiveId" clId="{7B7D219D-764D-4C7B-BAE0-453A0B1EA553}" dt="2021-11-08T17:59:49.120" v="1207" actId="20577"/>
        <pc:sldMkLst>
          <pc:docMk/>
          <pc:sldMk cId="2618309507" sldId="259"/>
        </pc:sldMkLst>
        <pc:spChg chg="mod">
          <ac:chgData name="Ramon Carlucci" userId="9c3dcb6e6739df2e" providerId="LiveId" clId="{7B7D219D-764D-4C7B-BAE0-453A0B1EA553}" dt="2021-11-08T17:59:20.003" v="1198" actId="26606"/>
          <ac:spMkLst>
            <pc:docMk/>
            <pc:sldMk cId="2618309507" sldId="259"/>
            <ac:spMk id="2" creationId="{B3E7C7F4-A4DB-4376-8B57-8021BFB178F5}"/>
          </ac:spMkLst>
        </pc:spChg>
        <pc:spChg chg="mod ord">
          <ac:chgData name="Ramon Carlucci" userId="9c3dcb6e6739df2e" providerId="LiveId" clId="{7B7D219D-764D-4C7B-BAE0-453A0B1EA553}" dt="2021-11-08T17:59:49.120" v="1207" actId="20577"/>
          <ac:spMkLst>
            <pc:docMk/>
            <pc:sldMk cId="2618309507" sldId="259"/>
            <ac:spMk id="3" creationId="{84BDE8F8-ABD1-4A7F-8D49-89839D9F9F20}"/>
          </ac:spMkLst>
        </pc:spChg>
        <pc:spChg chg="add del">
          <ac:chgData name="Ramon Carlucci" userId="9c3dcb6e6739df2e" providerId="LiveId" clId="{7B7D219D-764D-4C7B-BAE0-453A0B1EA553}" dt="2021-11-08T17:59:06.286" v="1194" actId="26606"/>
          <ac:spMkLst>
            <pc:docMk/>
            <pc:sldMk cId="2618309507" sldId="259"/>
            <ac:spMk id="7" creationId="{5E39A796-BE83-48B1-B33F-35C4A32AAB57}"/>
          </ac:spMkLst>
        </pc:spChg>
        <pc:spChg chg="add del">
          <ac:chgData name="Ramon Carlucci" userId="9c3dcb6e6739df2e" providerId="LiveId" clId="{7B7D219D-764D-4C7B-BAE0-453A0B1EA553}" dt="2021-11-08T17:59:06.286" v="1194" actId="26606"/>
          <ac:spMkLst>
            <pc:docMk/>
            <pc:sldMk cId="2618309507" sldId="259"/>
            <ac:spMk id="8" creationId="{72F84B47-E267-4194-8194-831DB7B5547F}"/>
          </ac:spMkLst>
        </pc:spChg>
        <pc:spChg chg="add del">
          <ac:chgData name="Ramon Carlucci" userId="9c3dcb6e6739df2e" providerId="LiveId" clId="{7B7D219D-764D-4C7B-BAE0-453A0B1EA553}" dt="2021-11-08T17:59:20.003" v="1198" actId="26606"/>
          <ac:spMkLst>
            <pc:docMk/>
            <pc:sldMk cId="2618309507" sldId="259"/>
            <ac:spMk id="9" creationId="{5E39A796-BE83-48B1-B33F-35C4A32AAB57}"/>
          </ac:spMkLst>
        </pc:spChg>
        <pc:spChg chg="add del">
          <ac:chgData name="Ramon Carlucci" userId="9c3dcb6e6739df2e" providerId="LiveId" clId="{7B7D219D-764D-4C7B-BAE0-453A0B1EA553}" dt="2021-11-08T17:58:57.720" v="1192" actId="26606"/>
          <ac:spMkLst>
            <pc:docMk/>
            <pc:sldMk cId="2618309507" sldId="259"/>
            <ac:spMk id="10" creationId="{FF9B822F-893E-44C8-963C-64F50ACECBB2}"/>
          </ac:spMkLst>
        </pc:spChg>
        <pc:spChg chg="add del">
          <ac:chgData name="Ramon Carlucci" userId="9c3dcb6e6739df2e" providerId="LiveId" clId="{7B7D219D-764D-4C7B-BAE0-453A0B1EA553}" dt="2021-11-08T17:59:20.003" v="1198" actId="26606"/>
          <ac:spMkLst>
            <pc:docMk/>
            <pc:sldMk cId="2618309507" sldId="259"/>
            <ac:spMk id="11" creationId="{72F84B47-E267-4194-8194-831DB7B5547F}"/>
          </ac:spMkLst>
        </pc:spChg>
        <pc:spChg chg="add del">
          <ac:chgData name="Ramon Carlucci" userId="9c3dcb6e6739df2e" providerId="LiveId" clId="{7B7D219D-764D-4C7B-BAE0-453A0B1EA553}" dt="2021-11-08T17:58:57.720" v="1192" actId="26606"/>
          <ac:spMkLst>
            <pc:docMk/>
            <pc:sldMk cId="2618309507" sldId="259"/>
            <ac:spMk id="12" creationId="{EBF87945-A001-489F-9D9B-7D9435F0B9CA}"/>
          </ac:spMkLst>
        </pc:spChg>
        <pc:picChg chg="add mod">
          <ac:chgData name="Ramon Carlucci" userId="9c3dcb6e6739df2e" providerId="LiveId" clId="{7B7D219D-764D-4C7B-BAE0-453A0B1EA553}" dt="2021-11-08T17:59:42.768" v="1204" actId="1076"/>
          <ac:picMkLst>
            <pc:docMk/>
            <pc:sldMk cId="2618309507" sldId="259"/>
            <ac:picMk id="5" creationId="{1B80CC36-D697-4A17-96F4-BC61DAB23C70}"/>
          </ac:picMkLst>
        </pc:picChg>
      </pc:sldChg>
      <pc:sldChg chg="modSp new mod">
        <pc:chgData name="Ramon Carlucci" userId="9c3dcb6e6739df2e" providerId="LiveId" clId="{7B7D219D-764D-4C7B-BAE0-453A0B1EA553}" dt="2021-11-08T18:04:39.913" v="1871" actId="20577"/>
        <pc:sldMkLst>
          <pc:docMk/>
          <pc:sldMk cId="3904819795" sldId="260"/>
        </pc:sldMkLst>
        <pc:spChg chg="mod">
          <ac:chgData name="Ramon Carlucci" userId="9c3dcb6e6739df2e" providerId="LiveId" clId="{7B7D219D-764D-4C7B-BAE0-453A0B1EA553}" dt="2021-11-08T18:00:16.837" v="1237" actId="20577"/>
          <ac:spMkLst>
            <pc:docMk/>
            <pc:sldMk cId="3904819795" sldId="260"/>
            <ac:spMk id="2" creationId="{C584C0FF-9AED-4784-B31F-2B09B56DF94D}"/>
          </ac:spMkLst>
        </pc:spChg>
        <pc:spChg chg="mod">
          <ac:chgData name="Ramon Carlucci" userId="9c3dcb6e6739df2e" providerId="LiveId" clId="{7B7D219D-764D-4C7B-BAE0-453A0B1EA553}" dt="2021-11-08T18:04:39.913" v="1871" actId="20577"/>
          <ac:spMkLst>
            <pc:docMk/>
            <pc:sldMk cId="3904819795" sldId="260"/>
            <ac:spMk id="3" creationId="{BD36E374-715C-4981-B6C6-C30F6DD0C941}"/>
          </ac:spMkLst>
        </pc:spChg>
      </pc:sldChg>
      <pc:sldChg chg="new del">
        <pc:chgData name="Ramon Carlucci" userId="9c3dcb6e6739df2e" providerId="LiveId" clId="{7B7D219D-764D-4C7B-BAE0-453A0B1EA553}" dt="2021-11-08T18:05:03.998" v="1873" actId="680"/>
        <pc:sldMkLst>
          <pc:docMk/>
          <pc:sldMk cId="2379603776" sldId="261"/>
        </pc:sldMkLst>
      </pc:sldChg>
      <pc:sldChg chg="addSp delSp modSp new mod setBg">
        <pc:chgData name="Ramon Carlucci" userId="9c3dcb6e6739df2e" providerId="LiveId" clId="{7B7D219D-764D-4C7B-BAE0-453A0B1EA553}" dt="2021-11-08T18:10:03.852" v="2393" actId="20577"/>
        <pc:sldMkLst>
          <pc:docMk/>
          <pc:sldMk cId="3178944973" sldId="261"/>
        </pc:sldMkLst>
        <pc:spChg chg="mod">
          <ac:chgData name="Ramon Carlucci" userId="9c3dcb6e6739df2e" providerId="LiveId" clId="{7B7D219D-764D-4C7B-BAE0-453A0B1EA553}" dt="2021-11-08T18:05:56.094" v="1889" actId="26606"/>
          <ac:spMkLst>
            <pc:docMk/>
            <pc:sldMk cId="3178944973" sldId="261"/>
            <ac:spMk id="2" creationId="{57AAFD42-E545-4F83-8E7A-9D2AF7D985C6}"/>
          </ac:spMkLst>
        </pc:spChg>
        <pc:spChg chg="mod">
          <ac:chgData name="Ramon Carlucci" userId="9c3dcb6e6739df2e" providerId="LiveId" clId="{7B7D219D-764D-4C7B-BAE0-453A0B1EA553}" dt="2021-11-08T18:10:03.852" v="2393" actId="20577"/>
          <ac:spMkLst>
            <pc:docMk/>
            <pc:sldMk cId="3178944973" sldId="261"/>
            <ac:spMk id="3" creationId="{02D4C388-6378-4427-88E8-54804024CC33}"/>
          </ac:spMkLst>
        </pc:spChg>
        <pc:spChg chg="add del">
          <ac:chgData name="Ramon Carlucci" userId="9c3dcb6e6739df2e" providerId="LiveId" clId="{7B7D219D-764D-4C7B-BAE0-453A0B1EA553}" dt="2021-11-08T18:05:56.094" v="1889" actId="26606"/>
          <ac:spMkLst>
            <pc:docMk/>
            <pc:sldMk cId="3178944973" sldId="261"/>
            <ac:spMk id="10" creationId="{131BAD53-4E89-4F62-BBB7-26359763ED39}"/>
          </ac:spMkLst>
        </pc:spChg>
        <pc:spChg chg="add del">
          <ac:chgData name="Ramon Carlucci" userId="9c3dcb6e6739df2e" providerId="LiveId" clId="{7B7D219D-764D-4C7B-BAE0-453A0B1EA553}" dt="2021-11-08T18:05:56.094" v="1889" actId="26606"/>
          <ac:spMkLst>
            <pc:docMk/>
            <pc:sldMk cId="3178944973" sldId="261"/>
            <ac:spMk id="12" creationId="{62756DA2-40EB-4C6F-B962-5822FFB54FB6}"/>
          </ac:spMkLst>
        </pc:spChg>
        <pc:picChg chg="add mod">
          <ac:chgData name="Ramon Carlucci" userId="9c3dcb6e6739df2e" providerId="LiveId" clId="{7B7D219D-764D-4C7B-BAE0-453A0B1EA553}" dt="2021-11-08T18:08:25.964" v="2178" actId="1076"/>
          <ac:picMkLst>
            <pc:docMk/>
            <pc:sldMk cId="3178944973" sldId="261"/>
            <ac:picMk id="5" creationId="{01B345A9-CFEE-4355-AE44-E1A9B2104B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748-98AB-4A5B-A1E4-5DCCC3B1F45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F51E-4786-45D1-983D-02C49E190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72BC7-5047-48D4-970C-2CF47DFB1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OpenDataHack</a:t>
            </a:r>
            <a:r>
              <a:rPr lang="en-AU" dirty="0"/>
              <a:t> </a:t>
            </a:r>
            <a:r>
              <a:rPr lang="en-AU" dirty="0" err="1"/>
              <a:t>St.Gallen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1DBD6-FE68-4BA2-A2C3-115EBAB9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Eine </a:t>
            </a:r>
            <a:r>
              <a:rPr lang="en-AU" dirty="0" err="1"/>
              <a:t>Fragestellung</a:t>
            </a:r>
            <a:r>
              <a:rPr lang="en-AU" dirty="0"/>
              <a:t> + </a:t>
            </a:r>
            <a:r>
              <a:rPr lang="en-AU" dirty="0" err="1"/>
              <a:t>Lösung</a:t>
            </a:r>
            <a:r>
              <a:rPr lang="en-AU" dirty="0"/>
              <a:t> von </a:t>
            </a:r>
            <a:r>
              <a:rPr lang="en-AU" dirty="0" err="1"/>
              <a:t>Ramòn</a:t>
            </a:r>
            <a:r>
              <a:rPr lang="en-AU" dirty="0"/>
              <a:t> Carlucci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04326-F1F7-4E17-9CF4-B5ADD0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Fragestellung</a:t>
            </a:r>
            <a:r>
              <a:rPr lang="en-AU" dirty="0"/>
              <a:t>:</a:t>
            </a:r>
            <a:endParaRPr lang="en-US" dirty="0"/>
          </a:p>
        </p:txBody>
      </p:sp>
      <p:pic>
        <p:nvPicPr>
          <p:cNvPr id="102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E6E1713-822E-442A-B1AC-0CE81A9D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79" y="2034483"/>
            <a:ext cx="8769472" cy="45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AED616-FC60-4485-A78E-5E223C447F31}"/>
              </a:ext>
            </a:extLst>
          </p:cNvPr>
          <p:cNvSpPr txBox="1"/>
          <p:nvPr/>
        </p:nvSpPr>
        <p:spPr>
          <a:xfrm>
            <a:off x="3479354" y="1506022"/>
            <a:ext cx="523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Welchen</a:t>
            </a:r>
            <a:r>
              <a:rPr lang="en-AU" dirty="0"/>
              <a:t> </a:t>
            </a:r>
            <a:r>
              <a:rPr lang="en-AU" dirty="0" err="1"/>
              <a:t>Einfluss</a:t>
            </a:r>
            <a:r>
              <a:rPr lang="en-AU" dirty="0"/>
              <a:t> </a:t>
            </a:r>
            <a:r>
              <a:rPr lang="en-AU" dirty="0" err="1"/>
              <a:t>haben</a:t>
            </a:r>
            <a:r>
              <a:rPr lang="en-AU" dirty="0"/>
              <a:t> </a:t>
            </a:r>
            <a:r>
              <a:rPr lang="en-AU" dirty="0" err="1"/>
              <a:t>Bauinvestitionen</a:t>
            </a:r>
            <a:r>
              <a:rPr lang="en-AU" dirty="0"/>
              <a:t> auf das BIP?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4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45983-05B3-4E4F-AFA4-A0D60B9C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6" y="365125"/>
            <a:ext cx="5334003" cy="1325563"/>
          </a:xfrm>
        </p:spPr>
        <p:txBody>
          <a:bodyPr/>
          <a:lstStyle/>
          <a:p>
            <a:pPr algn="ctr"/>
            <a:r>
              <a:rPr lang="en-AU" dirty="0" err="1"/>
              <a:t>Voraussetzungen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FF676-3110-4CB6-B9B5-B13E1556B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93962"/>
            <a:ext cx="5181600" cy="2428875"/>
          </a:xfrm>
        </p:spPr>
        <p:txBody>
          <a:bodyPr>
            <a:normAutofit fontScale="77500" lnSpcReduction="20000"/>
          </a:bodyPr>
          <a:lstStyle/>
          <a:p>
            <a:r>
              <a:rPr lang="en-AU" dirty="0" err="1"/>
              <a:t>Brutto</a:t>
            </a:r>
            <a:r>
              <a:rPr lang="en-AU" dirty="0"/>
              <a:t> </a:t>
            </a:r>
            <a:r>
              <a:rPr lang="en-AU" dirty="0" err="1"/>
              <a:t>Inlandprodukt</a:t>
            </a:r>
            <a:endParaRPr lang="en-AU" dirty="0"/>
          </a:p>
          <a:p>
            <a:pPr lvl="1"/>
            <a:r>
              <a:rPr lang="en-AU" dirty="0" err="1"/>
              <a:t>Vom</a:t>
            </a:r>
            <a:r>
              <a:rPr lang="en-AU" dirty="0"/>
              <a:t> Kanton </a:t>
            </a:r>
            <a:r>
              <a:rPr lang="en-AU" dirty="0" err="1"/>
              <a:t>St.Gallen</a:t>
            </a:r>
            <a:endParaRPr lang="en-AU" dirty="0"/>
          </a:p>
          <a:p>
            <a:pPr lvl="1"/>
            <a:r>
              <a:rPr lang="en-AU" dirty="0"/>
              <a:t>Soll die </a:t>
            </a:r>
            <a:r>
              <a:rPr lang="en-AU" dirty="0" err="1"/>
              <a:t>Wirtschaftskraft</a:t>
            </a:r>
            <a:r>
              <a:rPr lang="en-AU" dirty="0"/>
              <a:t> des </a:t>
            </a:r>
            <a:r>
              <a:rPr lang="en-AU" dirty="0" err="1"/>
              <a:t>Kantones</a:t>
            </a:r>
            <a:r>
              <a:rPr lang="en-AU" dirty="0"/>
              <a:t> </a:t>
            </a:r>
            <a:r>
              <a:rPr lang="en-AU" dirty="0" err="1"/>
              <a:t>darstellen</a:t>
            </a:r>
            <a:endParaRPr lang="en-AU" dirty="0"/>
          </a:p>
          <a:p>
            <a:r>
              <a:rPr lang="en-AU" dirty="0" err="1"/>
              <a:t>Bauinvestitionen</a:t>
            </a:r>
            <a:endParaRPr lang="en-AU" dirty="0"/>
          </a:p>
          <a:p>
            <a:pPr lvl="1"/>
            <a:r>
              <a:rPr lang="en-AU" dirty="0" err="1"/>
              <a:t>Vom</a:t>
            </a:r>
            <a:r>
              <a:rPr lang="en-AU" dirty="0"/>
              <a:t> </a:t>
            </a:r>
            <a:r>
              <a:rPr lang="en-AU" dirty="0" err="1"/>
              <a:t>privat</a:t>
            </a:r>
            <a:r>
              <a:rPr lang="en-AU" dirty="0"/>
              <a:t> </a:t>
            </a:r>
            <a:r>
              <a:rPr lang="en-AU" dirty="0" err="1"/>
              <a:t>Personen</a:t>
            </a:r>
            <a:r>
              <a:rPr lang="en-AU" dirty="0"/>
              <a:t> </a:t>
            </a:r>
            <a:r>
              <a:rPr lang="en-AU" dirty="0" err="1"/>
              <a:t>sowie</a:t>
            </a:r>
            <a:r>
              <a:rPr lang="en-AU" dirty="0"/>
              <a:t> </a:t>
            </a:r>
            <a:r>
              <a:rPr lang="en-AU" dirty="0" err="1"/>
              <a:t>öffentliche</a:t>
            </a:r>
            <a:r>
              <a:rPr lang="en-AU" dirty="0"/>
              <a:t> Hand</a:t>
            </a:r>
          </a:p>
          <a:p>
            <a:pPr lvl="1"/>
            <a:r>
              <a:rPr lang="en-AU" dirty="0"/>
              <a:t>Alle Gelder </a:t>
            </a:r>
            <a:r>
              <a:rPr lang="en-AU" dirty="0" err="1"/>
              <a:t>welche</a:t>
            </a:r>
            <a:r>
              <a:rPr lang="en-AU" dirty="0"/>
              <a:t> in </a:t>
            </a:r>
            <a:r>
              <a:rPr lang="en-AU" dirty="0" err="1"/>
              <a:t>Bau</a:t>
            </a:r>
            <a:r>
              <a:rPr lang="en-AU" dirty="0"/>
              <a:t> und </a:t>
            </a:r>
            <a:r>
              <a:rPr lang="en-AU" dirty="0" err="1"/>
              <a:t>Infrastruktur</a:t>
            </a:r>
            <a:r>
              <a:rPr lang="en-AU" dirty="0"/>
              <a:t> </a:t>
            </a:r>
            <a:r>
              <a:rPr lang="en-AU" dirty="0" err="1"/>
              <a:t>investiert</a:t>
            </a:r>
            <a:r>
              <a:rPr lang="en-AU" dirty="0"/>
              <a:t> </a:t>
            </a:r>
            <a:r>
              <a:rPr lang="en-AU" dirty="0" err="1"/>
              <a:t>worden</a:t>
            </a:r>
            <a:r>
              <a:rPr lang="en-AU" dirty="0"/>
              <a:t> </a:t>
            </a:r>
            <a:r>
              <a:rPr lang="en-AU" dirty="0" err="1"/>
              <a:t>sind</a:t>
            </a:r>
            <a:endParaRPr lang="en-AU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63115-3046-42A1-AF30-4EDC4C83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2493962"/>
            <a:ext cx="5181600" cy="232092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AU" sz="2800" dirty="0" err="1"/>
              <a:t>Antworten</a:t>
            </a:r>
            <a:r>
              <a:rPr lang="en-AU" sz="2800" dirty="0"/>
              <a:t> auf </a:t>
            </a:r>
            <a:r>
              <a:rPr lang="en-AU" sz="2800" dirty="0" err="1"/>
              <a:t>diese</a:t>
            </a:r>
            <a:r>
              <a:rPr lang="en-AU" sz="2800" dirty="0"/>
              <a:t> </a:t>
            </a:r>
            <a:r>
              <a:rPr lang="en-AU" sz="2800" dirty="0" err="1"/>
              <a:t>Fragen</a:t>
            </a:r>
            <a:r>
              <a:rPr lang="en-AU" sz="2800" dirty="0"/>
              <a:t>:</a:t>
            </a:r>
          </a:p>
          <a:p>
            <a:pPr lvl="2"/>
            <a:r>
              <a:rPr lang="en-AU" sz="2500" dirty="0"/>
              <a:t>Hat der </a:t>
            </a:r>
            <a:r>
              <a:rPr lang="en-AU" sz="2500" dirty="0" err="1"/>
              <a:t>Ausbau</a:t>
            </a:r>
            <a:r>
              <a:rPr lang="en-AU" sz="2500" dirty="0"/>
              <a:t> der </a:t>
            </a:r>
            <a:r>
              <a:rPr lang="en-AU" sz="2500" dirty="0" err="1"/>
              <a:t>Infrastrukturen</a:t>
            </a:r>
            <a:r>
              <a:rPr lang="en-AU" sz="2500" dirty="0"/>
              <a:t> </a:t>
            </a:r>
            <a:r>
              <a:rPr lang="en-AU" sz="2500" dirty="0" err="1"/>
              <a:t>einen</a:t>
            </a:r>
            <a:r>
              <a:rPr lang="en-AU" sz="2500" dirty="0"/>
              <a:t> </a:t>
            </a:r>
            <a:r>
              <a:rPr lang="en-AU" sz="2500" dirty="0" err="1"/>
              <a:t>wesentlichen</a:t>
            </a:r>
            <a:r>
              <a:rPr lang="en-AU" sz="2500" dirty="0"/>
              <a:t> </a:t>
            </a:r>
            <a:r>
              <a:rPr lang="en-AU" sz="2500" dirty="0" err="1"/>
              <a:t>Einfluss</a:t>
            </a:r>
            <a:r>
              <a:rPr lang="en-AU" sz="2500" dirty="0"/>
              <a:t> auf das </a:t>
            </a:r>
            <a:r>
              <a:rPr lang="en-AU" sz="2500" dirty="0" err="1"/>
              <a:t>Brutto</a:t>
            </a:r>
            <a:r>
              <a:rPr lang="en-AU" sz="2500" dirty="0"/>
              <a:t> </a:t>
            </a:r>
            <a:r>
              <a:rPr lang="en-AU" sz="2500" dirty="0" err="1"/>
              <a:t>Inlandprodukt</a:t>
            </a:r>
            <a:r>
              <a:rPr lang="en-AU" sz="2500" dirty="0"/>
              <a:t>?</a:t>
            </a:r>
          </a:p>
          <a:p>
            <a:pPr lvl="2"/>
            <a:r>
              <a:rPr lang="en-AU" sz="2500" dirty="0" err="1"/>
              <a:t>Sollte</a:t>
            </a:r>
            <a:r>
              <a:rPr lang="en-AU" sz="2500" dirty="0"/>
              <a:t> </a:t>
            </a:r>
            <a:r>
              <a:rPr lang="en-AU" sz="2500" dirty="0" err="1"/>
              <a:t>Zukünftig</a:t>
            </a:r>
            <a:r>
              <a:rPr lang="en-AU" sz="2500" dirty="0"/>
              <a:t> in </a:t>
            </a:r>
            <a:r>
              <a:rPr lang="en-AU" sz="2500" dirty="0" err="1"/>
              <a:t>Infrastrukur</a:t>
            </a:r>
            <a:r>
              <a:rPr lang="en-AU" sz="2500" dirty="0"/>
              <a:t> </a:t>
            </a:r>
            <a:r>
              <a:rPr lang="en-AU" sz="2500" dirty="0" err="1"/>
              <a:t>investiert</a:t>
            </a:r>
            <a:r>
              <a:rPr lang="en-AU" sz="2500" dirty="0"/>
              <a:t> </a:t>
            </a:r>
            <a:r>
              <a:rPr lang="en-AU" sz="2500" dirty="0" err="1"/>
              <a:t>werden</a:t>
            </a:r>
            <a:r>
              <a:rPr lang="en-AU" sz="2500" dirty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EC410-BEEC-424B-B816-1396BFBA13FB}"/>
              </a:ext>
            </a:extLst>
          </p:cNvPr>
          <p:cNvSpPr txBox="1">
            <a:spLocks/>
          </p:cNvSpPr>
          <p:nvPr/>
        </p:nvSpPr>
        <p:spPr>
          <a:xfrm>
            <a:off x="6019800" y="365125"/>
            <a:ext cx="5334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/>
              <a:t>Zweck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7C7F4-A4DB-4376-8B57-8021BFB1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Lösungsansatz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DE8F8-ABD1-4A7F-8D49-89839D9F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7550" cy="4351338"/>
          </a:xfrm>
        </p:spPr>
        <p:txBody>
          <a:bodyPr/>
          <a:lstStyle/>
          <a:p>
            <a:r>
              <a:rPr lang="en-AU" dirty="0" err="1"/>
              <a:t>Korrelation</a:t>
            </a:r>
            <a:r>
              <a:rPr lang="en-AU" dirty="0"/>
              <a:t> von BIP und </a:t>
            </a:r>
            <a:r>
              <a:rPr lang="en-AU" dirty="0" err="1"/>
              <a:t>Bauinvestitionen</a:t>
            </a:r>
            <a:r>
              <a:rPr lang="en-US" dirty="0"/>
              <a:t> mittels Ordinary Least Square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80CC36-D697-4A17-96F4-BC61DAB2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17" y="1882775"/>
            <a:ext cx="682204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4C0FF-9AED-4784-B31F-2B09B56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Umsetzung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6E374-715C-4981-B6C6-C30F6DD0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</a:t>
            </a:r>
            <a:r>
              <a:rPr lang="en-AU" dirty="0" err="1"/>
              <a:t>Tabellen</a:t>
            </a:r>
            <a:r>
              <a:rPr lang="en-AU" dirty="0"/>
              <a:t> </a:t>
            </a:r>
            <a:r>
              <a:rPr lang="en-AU" dirty="0" err="1"/>
              <a:t>einlesen</a:t>
            </a:r>
            <a:r>
              <a:rPr lang="en-AU" dirty="0"/>
              <a:t> und </a:t>
            </a:r>
            <a:r>
              <a:rPr lang="en-AU" dirty="0" err="1"/>
              <a:t>sortieren</a:t>
            </a:r>
            <a:endParaRPr lang="en-AU" dirty="0"/>
          </a:p>
          <a:p>
            <a:pPr lvl="1"/>
            <a:r>
              <a:rPr lang="en-AU" dirty="0" err="1"/>
              <a:t>Kein</a:t>
            </a:r>
            <a:r>
              <a:rPr lang="en-AU" dirty="0"/>
              <a:t> Problem </a:t>
            </a:r>
            <a:r>
              <a:rPr lang="en-AU" dirty="0" err="1"/>
              <a:t>mit</a:t>
            </a:r>
            <a:r>
              <a:rPr lang="en-AU" dirty="0"/>
              <a:t> Pandas</a:t>
            </a:r>
          </a:p>
          <a:p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Korrellieren</a:t>
            </a:r>
            <a:r>
              <a:rPr lang="en-AU" dirty="0"/>
              <a:t> </a:t>
            </a:r>
            <a:r>
              <a:rPr lang="en-AU" dirty="0" err="1"/>
              <a:t>mittels</a:t>
            </a:r>
            <a:r>
              <a:rPr lang="en-AU" dirty="0"/>
              <a:t> </a:t>
            </a:r>
            <a:r>
              <a:rPr lang="en-AU" dirty="0" err="1"/>
              <a:t>statmodels</a:t>
            </a:r>
            <a:r>
              <a:rPr lang="en-AU" dirty="0"/>
              <a:t> library</a:t>
            </a:r>
          </a:p>
          <a:p>
            <a:pPr lvl="1"/>
            <a:r>
              <a:rPr lang="en-AU" dirty="0" err="1"/>
              <a:t>Musste</a:t>
            </a:r>
            <a:r>
              <a:rPr lang="en-AU" dirty="0"/>
              <a:t> </a:t>
            </a:r>
            <a:r>
              <a:rPr lang="en-AU" dirty="0" err="1"/>
              <a:t>mich</a:t>
            </a:r>
            <a:r>
              <a:rPr lang="en-AU" dirty="0"/>
              <a:t> </a:t>
            </a:r>
            <a:r>
              <a:rPr lang="en-AU" dirty="0" err="1"/>
              <a:t>einwenig</a:t>
            </a:r>
            <a:r>
              <a:rPr lang="en-AU" dirty="0"/>
              <a:t> </a:t>
            </a:r>
            <a:r>
              <a:rPr lang="en-AU" dirty="0" err="1"/>
              <a:t>einlesen</a:t>
            </a:r>
            <a:endParaRPr lang="en-AU" dirty="0"/>
          </a:p>
          <a:p>
            <a:pPr lvl="1"/>
            <a:r>
              <a:rPr lang="en-AU" dirty="0" err="1"/>
              <a:t>Handhabung</a:t>
            </a:r>
            <a:r>
              <a:rPr lang="en-AU" dirty="0"/>
              <a:t> relative simple</a:t>
            </a:r>
          </a:p>
          <a:p>
            <a:r>
              <a:rPr lang="en-AU" dirty="0" err="1"/>
              <a:t>Auswertung</a:t>
            </a:r>
            <a:r>
              <a:rPr lang="en-AU" dirty="0"/>
              <a:t> Modell: </a:t>
            </a:r>
            <a:r>
              <a:rPr lang="en-AU" dirty="0" err="1"/>
              <a:t>Lineare</a:t>
            </a:r>
            <a:r>
              <a:rPr lang="en-AU" dirty="0"/>
              <a:t> Regression</a:t>
            </a:r>
          </a:p>
          <a:p>
            <a:pPr lvl="1"/>
            <a:r>
              <a:rPr lang="en-AU" dirty="0" err="1"/>
              <a:t>Leider</a:t>
            </a:r>
            <a:r>
              <a:rPr lang="en-AU" dirty="0"/>
              <a:t> </a:t>
            </a:r>
            <a:r>
              <a:rPr lang="en-AU" dirty="0" err="1"/>
              <a:t>nicht</a:t>
            </a:r>
            <a:r>
              <a:rPr lang="en-AU" dirty="0"/>
              <a:t> </a:t>
            </a:r>
            <a:r>
              <a:rPr lang="en-AU" dirty="0" err="1"/>
              <a:t>wie</a:t>
            </a:r>
            <a:r>
              <a:rPr lang="en-AU" dirty="0"/>
              <a:t> </a:t>
            </a:r>
            <a:r>
              <a:rPr lang="en-AU" dirty="0" err="1"/>
              <a:t>erhofft</a:t>
            </a:r>
            <a:r>
              <a:rPr lang="en-AU" dirty="0"/>
              <a:t>, die </a:t>
            </a:r>
            <a:r>
              <a:rPr lang="en-AU" dirty="0" err="1"/>
              <a:t>Korrelation</a:t>
            </a:r>
            <a:r>
              <a:rPr lang="en-AU" dirty="0"/>
              <a:t> </a:t>
            </a:r>
            <a:r>
              <a:rPr lang="en-AU" dirty="0" err="1"/>
              <a:t>ist</a:t>
            </a:r>
            <a:r>
              <a:rPr lang="en-AU" dirty="0"/>
              <a:t> </a:t>
            </a:r>
            <a:r>
              <a:rPr lang="en-AU" dirty="0" err="1"/>
              <a:t>gering</a:t>
            </a:r>
            <a:r>
              <a:rPr lang="en-AU" dirty="0"/>
              <a:t>.</a:t>
            </a:r>
          </a:p>
          <a:p>
            <a:pPr lvl="1"/>
            <a:r>
              <a:rPr lang="en-AU" dirty="0" err="1"/>
              <a:t>Zusätzlich</a:t>
            </a:r>
            <a:r>
              <a:rPr lang="en-AU" dirty="0"/>
              <a:t> </a:t>
            </a:r>
            <a:r>
              <a:rPr lang="en-AU" dirty="0" err="1"/>
              <a:t>ist</a:t>
            </a:r>
            <a:r>
              <a:rPr lang="en-AU" dirty="0"/>
              <a:t> das Modell </a:t>
            </a:r>
            <a:r>
              <a:rPr lang="en-AU" dirty="0" err="1"/>
              <a:t>nur</a:t>
            </a:r>
            <a:r>
              <a:rPr lang="en-AU" dirty="0"/>
              <a:t> </a:t>
            </a:r>
            <a:r>
              <a:rPr lang="en-AU" dirty="0" err="1"/>
              <a:t>wenig</a:t>
            </a:r>
            <a:r>
              <a:rPr lang="en-AU" dirty="0"/>
              <a:t> </a:t>
            </a:r>
            <a:r>
              <a:rPr lang="en-AU" dirty="0" err="1"/>
              <a:t>aussagend</a:t>
            </a:r>
            <a:r>
              <a:rPr lang="en-AU" dirty="0"/>
              <a:t>, da </a:t>
            </a:r>
            <a:r>
              <a:rPr lang="en-AU" dirty="0" err="1"/>
              <a:t>viel</a:t>
            </a:r>
            <a:r>
              <a:rPr lang="en-AU" dirty="0"/>
              <a:t> </a:t>
            </a:r>
            <a:r>
              <a:rPr lang="en-AU" dirty="0" err="1"/>
              <a:t>zu</a:t>
            </a:r>
            <a:r>
              <a:rPr lang="en-AU" dirty="0"/>
              <a:t> </a:t>
            </a:r>
            <a:r>
              <a:rPr lang="en-AU" dirty="0" err="1"/>
              <a:t>geringe</a:t>
            </a:r>
            <a:r>
              <a:rPr lang="en-AU" dirty="0"/>
              <a:t> </a:t>
            </a:r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vorhanden</a:t>
            </a:r>
            <a:r>
              <a:rPr lang="en-AU" dirty="0"/>
              <a:t> </a:t>
            </a:r>
            <a:r>
              <a:rPr lang="en-AU" dirty="0" err="1"/>
              <a:t>waren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481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AFD42-E545-4F83-8E7A-9D2AF7D9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4C388-6378-4427-88E8-54804024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4508500" cy="4351338"/>
          </a:xfrm>
        </p:spPr>
        <p:txBody>
          <a:bodyPr/>
          <a:lstStyle/>
          <a:p>
            <a:r>
              <a:rPr lang="en-AU" dirty="0"/>
              <a:t>R-squared </a:t>
            </a:r>
            <a:r>
              <a:rPr lang="en-AU" dirty="0" err="1"/>
              <a:t>tief</a:t>
            </a:r>
            <a:endParaRPr lang="en-AU" dirty="0"/>
          </a:p>
          <a:p>
            <a:r>
              <a:rPr lang="en-AU" dirty="0"/>
              <a:t>F-statistic </a:t>
            </a:r>
            <a:r>
              <a:rPr lang="en-AU" dirty="0" err="1"/>
              <a:t>zu</a:t>
            </a:r>
            <a:r>
              <a:rPr lang="en-AU" dirty="0"/>
              <a:t> </a:t>
            </a:r>
            <a:r>
              <a:rPr lang="en-AU" dirty="0" err="1"/>
              <a:t>hoch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sz="2400" dirty="0"/>
              <a:t>Die </a:t>
            </a:r>
            <a:r>
              <a:rPr lang="en-AU" sz="2400" dirty="0" err="1"/>
              <a:t>Bauinvestitionen</a:t>
            </a:r>
            <a:r>
              <a:rPr lang="en-AU" sz="2400" dirty="0"/>
              <a:t> </a:t>
            </a:r>
            <a:r>
              <a:rPr lang="en-AU" sz="2400" dirty="0" err="1"/>
              <a:t>haben</a:t>
            </a:r>
            <a:r>
              <a:rPr lang="en-AU" sz="2400" dirty="0"/>
              <a:t> </a:t>
            </a:r>
            <a:r>
              <a:rPr lang="en-AU" sz="2400" dirty="0" err="1"/>
              <a:t>nur</a:t>
            </a:r>
            <a:r>
              <a:rPr lang="en-AU" sz="2400" dirty="0"/>
              <a:t> </a:t>
            </a:r>
            <a:r>
              <a:rPr lang="en-AU" sz="2400" dirty="0" err="1"/>
              <a:t>einen</a:t>
            </a:r>
            <a:r>
              <a:rPr lang="en-AU" sz="2400" dirty="0"/>
              <a:t> </a:t>
            </a:r>
            <a:r>
              <a:rPr lang="en-AU" sz="2400" dirty="0" err="1"/>
              <a:t>geringen</a:t>
            </a:r>
            <a:r>
              <a:rPr lang="en-AU" sz="2400" dirty="0"/>
              <a:t> </a:t>
            </a:r>
            <a:r>
              <a:rPr lang="en-AU" sz="2400" dirty="0" err="1"/>
              <a:t>Eingfluss</a:t>
            </a:r>
            <a:r>
              <a:rPr lang="en-AU" sz="2400" dirty="0"/>
              <a:t> auf das BIP. Die </a:t>
            </a:r>
            <a:r>
              <a:rPr lang="en-AU" sz="2400" dirty="0" err="1"/>
              <a:t>Wirtschaftsschwankungen</a:t>
            </a:r>
            <a:r>
              <a:rPr lang="en-AU" sz="2400" dirty="0"/>
              <a:t> </a:t>
            </a:r>
            <a:r>
              <a:rPr lang="en-AU" sz="2400" dirty="0" err="1"/>
              <a:t>sind</a:t>
            </a:r>
            <a:r>
              <a:rPr lang="en-AU" sz="2400" dirty="0"/>
              <a:t> </a:t>
            </a:r>
            <a:r>
              <a:rPr lang="en-AU" sz="2400" dirty="0" err="1"/>
              <a:t>W’lich</a:t>
            </a:r>
            <a:r>
              <a:rPr lang="en-AU" sz="2400" dirty="0"/>
              <a:t> </a:t>
            </a:r>
            <a:r>
              <a:rPr lang="en-AU" sz="2400" dirty="0" err="1"/>
              <a:t>für</a:t>
            </a:r>
            <a:r>
              <a:rPr lang="en-AU" sz="2400" dirty="0"/>
              <a:t> </a:t>
            </a:r>
            <a:r>
              <a:rPr lang="en-AU" sz="2400" dirty="0" err="1"/>
              <a:t>einen</a:t>
            </a:r>
            <a:r>
              <a:rPr lang="en-AU" sz="2400" dirty="0"/>
              <a:t> </a:t>
            </a:r>
            <a:r>
              <a:rPr lang="en-AU" sz="2400" dirty="0" err="1"/>
              <a:t>grossen</a:t>
            </a:r>
            <a:r>
              <a:rPr lang="en-AU" sz="2400" dirty="0"/>
              <a:t> teil der </a:t>
            </a:r>
            <a:r>
              <a:rPr lang="en-AU" sz="2400" dirty="0" err="1"/>
              <a:t>Korrelation</a:t>
            </a:r>
            <a:r>
              <a:rPr lang="en-AU" sz="2400" dirty="0"/>
              <a:t> </a:t>
            </a:r>
            <a:r>
              <a:rPr lang="en-AU" sz="2400" dirty="0" err="1"/>
              <a:t>verantwortlich</a:t>
            </a:r>
            <a:r>
              <a:rPr lang="en-AU" sz="24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345A9-CFEE-4355-AE44-E1A9B210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51" y="1330325"/>
            <a:ext cx="6592875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169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OpenDataHack St.Gallen</vt:lpstr>
      <vt:lpstr>Fragestellung:</vt:lpstr>
      <vt:lpstr>Voraussetzungen</vt:lpstr>
      <vt:lpstr>Lösungsansatz</vt:lpstr>
      <vt:lpstr>Umsetzung</vt:lpstr>
      <vt:lpstr>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OpenDataHack St.Gallen</dc:title>
  <dc:creator>Ramon Carlucci</dc:creator>
  <cp:lastModifiedBy>Ramon Carlucci</cp:lastModifiedBy>
  <cp:revision>1</cp:revision>
  <dcterms:created xsi:type="dcterms:W3CDTF">2021-11-08T17:34:01Z</dcterms:created>
  <dcterms:modified xsi:type="dcterms:W3CDTF">2021-11-08T18:10:26Z</dcterms:modified>
</cp:coreProperties>
</file>