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9"/>
  </p:notesMasterIdLst>
  <p:sldIdLst>
    <p:sldId id="3846" r:id="rId5"/>
    <p:sldId id="3825" r:id="rId6"/>
    <p:sldId id="3826" r:id="rId7"/>
    <p:sldId id="3827" r:id="rId8"/>
    <p:sldId id="3847" r:id="rId9"/>
    <p:sldId id="3828" r:id="rId10"/>
    <p:sldId id="3830" r:id="rId11"/>
    <p:sldId id="3831" r:id="rId12"/>
    <p:sldId id="3832" r:id="rId13"/>
    <p:sldId id="3833" r:id="rId14"/>
    <p:sldId id="3834" r:id="rId15"/>
    <p:sldId id="3839" r:id="rId16"/>
    <p:sldId id="3840" r:id="rId17"/>
    <p:sldId id="3841" r:id="rId18"/>
    <p:sldId id="3842" r:id="rId19"/>
    <p:sldId id="3843" r:id="rId20"/>
    <p:sldId id="3844" r:id="rId21"/>
    <p:sldId id="3845" r:id="rId22"/>
    <p:sldId id="3835" r:id="rId23"/>
    <p:sldId id="3836" r:id="rId24"/>
    <p:sldId id="3837" r:id="rId25"/>
    <p:sldId id="3838" r:id="rId26"/>
    <p:sldId id="3849" r:id="rId27"/>
    <p:sldId id="384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88E9C-467B-4944-A6D5-083EE91A9C1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E78D8CA-40C6-4C2D-8769-F1CB41559EFD}">
      <dgm:prSet/>
      <dgm:spPr/>
      <dgm:t>
        <a:bodyPr/>
        <a:lstStyle/>
        <a:p>
          <a:pPr>
            <a:lnSpc>
              <a:spcPct val="100000"/>
            </a:lnSpc>
            <a:defRPr cap="all"/>
          </a:pPr>
          <a:r>
            <a:rPr lang="en-US"/>
            <a:t>Improved Data Sharing</a:t>
          </a:r>
        </a:p>
      </dgm:t>
    </dgm:pt>
    <dgm:pt modelId="{5F7DFA03-7FC0-4F97-879D-30649CE13350}" type="parTrans" cxnId="{8DC3C684-A8A5-4C60-B65D-15BED9BFB507}">
      <dgm:prSet/>
      <dgm:spPr/>
      <dgm:t>
        <a:bodyPr/>
        <a:lstStyle/>
        <a:p>
          <a:endParaRPr lang="en-US"/>
        </a:p>
      </dgm:t>
    </dgm:pt>
    <dgm:pt modelId="{C2AFD63B-B7E0-405F-ADEC-03F729E67C48}" type="sibTrans" cxnId="{8DC3C684-A8A5-4C60-B65D-15BED9BFB507}">
      <dgm:prSet/>
      <dgm:spPr/>
      <dgm:t>
        <a:bodyPr/>
        <a:lstStyle/>
        <a:p>
          <a:endParaRPr lang="en-US"/>
        </a:p>
      </dgm:t>
    </dgm:pt>
    <dgm:pt modelId="{1DDE4BB9-A5D7-4A53-9789-6CFFC4E79A5B}">
      <dgm:prSet/>
      <dgm:spPr/>
      <dgm:t>
        <a:bodyPr/>
        <a:lstStyle/>
        <a:p>
          <a:pPr>
            <a:lnSpc>
              <a:spcPct val="100000"/>
            </a:lnSpc>
            <a:defRPr cap="all"/>
          </a:pPr>
          <a:r>
            <a:rPr lang="en-US"/>
            <a:t>Integration of Services</a:t>
          </a:r>
        </a:p>
      </dgm:t>
    </dgm:pt>
    <dgm:pt modelId="{AA9D951D-868F-47F2-AF04-8195195F7179}" type="parTrans" cxnId="{657F1FEE-259F-4B7F-8CFA-49F6D42FF490}">
      <dgm:prSet/>
      <dgm:spPr/>
      <dgm:t>
        <a:bodyPr/>
        <a:lstStyle/>
        <a:p>
          <a:endParaRPr lang="en-US"/>
        </a:p>
      </dgm:t>
    </dgm:pt>
    <dgm:pt modelId="{A5BF9FE4-6615-4582-B48E-02975D641228}" type="sibTrans" cxnId="{657F1FEE-259F-4B7F-8CFA-49F6D42FF490}">
      <dgm:prSet/>
      <dgm:spPr/>
      <dgm:t>
        <a:bodyPr/>
        <a:lstStyle/>
        <a:p>
          <a:endParaRPr lang="en-US"/>
        </a:p>
      </dgm:t>
    </dgm:pt>
    <dgm:pt modelId="{0E4B6AA5-1D4A-4558-ABA3-05F9C9BBC518}">
      <dgm:prSet/>
      <dgm:spPr/>
      <dgm:t>
        <a:bodyPr/>
        <a:lstStyle/>
        <a:p>
          <a:pPr>
            <a:lnSpc>
              <a:spcPct val="100000"/>
            </a:lnSpc>
            <a:defRPr cap="all"/>
          </a:pPr>
          <a:r>
            <a:rPr lang="en-US"/>
            <a:t>Shared Resources amongst Different Platforms</a:t>
          </a:r>
        </a:p>
      </dgm:t>
    </dgm:pt>
    <dgm:pt modelId="{293385C1-13D2-4C9C-86EC-9060A7982717}" type="parTrans" cxnId="{E7CC0FDD-01BB-49DB-98DB-1C8D0D877498}">
      <dgm:prSet/>
      <dgm:spPr/>
      <dgm:t>
        <a:bodyPr/>
        <a:lstStyle/>
        <a:p>
          <a:endParaRPr lang="en-US"/>
        </a:p>
      </dgm:t>
    </dgm:pt>
    <dgm:pt modelId="{C6B78D36-1F9D-4558-ABB7-671B1FA5434D}" type="sibTrans" cxnId="{E7CC0FDD-01BB-49DB-98DB-1C8D0D877498}">
      <dgm:prSet/>
      <dgm:spPr/>
      <dgm:t>
        <a:bodyPr/>
        <a:lstStyle/>
        <a:p>
          <a:endParaRPr lang="en-US"/>
        </a:p>
      </dgm:t>
    </dgm:pt>
    <dgm:pt modelId="{C0E397A1-E5C1-4B32-B602-F9704FF875E8}">
      <dgm:prSet/>
      <dgm:spPr/>
      <dgm:t>
        <a:bodyPr/>
        <a:lstStyle/>
        <a:p>
          <a:pPr>
            <a:lnSpc>
              <a:spcPct val="100000"/>
            </a:lnSpc>
            <a:defRPr cap="all"/>
          </a:pPr>
          <a:r>
            <a:rPr lang="en-US"/>
            <a:t>Security</a:t>
          </a:r>
        </a:p>
      </dgm:t>
    </dgm:pt>
    <dgm:pt modelId="{EC6ADB39-66B5-4107-8E7B-F9DA9E84F235}" type="parTrans" cxnId="{5BD2A16A-55BD-4CD2-AEA9-925238145DE1}">
      <dgm:prSet/>
      <dgm:spPr/>
      <dgm:t>
        <a:bodyPr/>
        <a:lstStyle/>
        <a:p>
          <a:endParaRPr lang="en-US"/>
        </a:p>
      </dgm:t>
    </dgm:pt>
    <dgm:pt modelId="{25C74476-EEDE-4518-B5DD-601637D2D6DC}" type="sibTrans" cxnId="{5BD2A16A-55BD-4CD2-AEA9-925238145DE1}">
      <dgm:prSet/>
      <dgm:spPr/>
      <dgm:t>
        <a:bodyPr/>
        <a:lstStyle/>
        <a:p>
          <a:endParaRPr lang="en-US"/>
        </a:p>
      </dgm:t>
    </dgm:pt>
    <dgm:pt modelId="{989C9C20-D4A3-4F67-9665-72E26E3381F6}">
      <dgm:prSet/>
      <dgm:spPr/>
      <dgm:t>
        <a:bodyPr/>
        <a:lstStyle/>
        <a:p>
          <a:pPr>
            <a:lnSpc>
              <a:spcPct val="100000"/>
            </a:lnSpc>
            <a:defRPr cap="all"/>
          </a:pPr>
          <a:r>
            <a:rPr lang="en-US"/>
            <a:t>Easy maintenance</a:t>
          </a:r>
        </a:p>
      </dgm:t>
    </dgm:pt>
    <dgm:pt modelId="{99238A66-03D3-487A-8E8C-489C5FF84B51}" type="parTrans" cxnId="{D7217101-B26D-4BEC-B1DF-DF0243FDB074}">
      <dgm:prSet/>
      <dgm:spPr/>
      <dgm:t>
        <a:bodyPr/>
        <a:lstStyle/>
        <a:p>
          <a:endParaRPr lang="en-US"/>
        </a:p>
      </dgm:t>
    </dgm:pt>
    <dgm:pt modelId="{A07812CA-9BA7-4BAC-A786-362FD56F6FA3}" type="sibTrans" cxnId="{D7217101-B26D-4BEC-B1DF-DF0243FDB074}">
      <dgm:prSet/>
      <dgm:spPr/>
      <dgm:t>
        <a:bodyPr/>
        <a:lstStyle/>
        <a:p>
          <a:endParaRPr lang="en-US"/>
        </a:p>
      </dgm:t>
    </dgm:pt>
    <dgm:pt modelId="{8CEC9695-02D7-4E39-8959-CFDE28D031CD}" type="pres">
      <dgm:prSet presAssocID="{95588E9C-467B-4944-A6D5-083EE91A9C15}" presName="root" presStyleCnt="0">
        <dgm:presLayoutVars>
          <dgm:dir/>
          <dgm:resizeHandles val="exact"/>
        </dgm:presLayoutVars>
      </dgm:prSet>
      <dgm:spPr/>
    </dgm:pt>
    <dgm:pt modelId="{033CE963-56D2-4FE0-ABE3-06314FF5F4EC}" type="pres">
      <dgm:prSet presAssocID="{CE78D8CA-40C6-4C2D-8769-F1CB41559EFD}" presName="compNode" presStyleCnt="0"/>
      <dgm:spPr/>
    </dgm:pt>
    <dgm:pt modelId="{F22C910A-563C-45A0-9102-8CC793C2605A}" type="pres">
      <dgm:prSet presAssocID="{CE78D8CA-40C6-4C2D-8769-F1CB41559EFD}" presName="iconBgRect" presStyleLbl="bgShp" presStyleIdx="0" presStyleCnt="5"/>
      <dgm:spPr/>
    </dgm:pt>
    <dgm:pt modelId="{7204BF19-897D-4C7C-833E-9E118069E910}" type="pres">
      <dgm:prSet presAssocID="{CE78D8CA-40C6-4C2D-8769-F1CB41559E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D25FCE5-B058-4848-AECE-8639E7311689}" type="pres">
      <dgm:prSet presAssocID="{CE78D8CA-40C6-4C2D-8769-F1CB41559EFD}" presName="spaceRect" presStyleCnt="0"/>
      <dgm:spPr/>
    </dgm:pt>
    <dgm:pt modelId="{8351AB3C-3C90-48ED-9385-CC1264043BF6}" type="pres">
      <dgm:prSet presAssocID="{CE78D8CA-40C6-4C2D-8769-F1CB41559EFD}" presName="textRect" presStyleLbl="revTx" presStyleIdx="0" presStyleCnt="5">
        <dgm:presLayoutVars>
          <dgm:chMax val="1"/>
          <dgm:chPref val="1"/>
        </dgm:presLayoutVars>
      </dgm:prSet>
      <dgm:spPr/>
    </dgm:pt>
    <dgm:pt modelId="{84F05952-A30F-4BB9-8B17-98A517642533}" type="pres">
      <dgm:prSet presAssocID="{C2AFD63B-B7E0-405F-ADEC-03F729E67C48}" presName="sibTrans" presStyleCnt="0"/>
      <dgm:spPr/>
    </dgm:pt>
    <dgm:pt modelId="{E69F1C7F-6949-4BF0-BA2B-5E578BE7013F}" type="pres">
      <dgm:prSet presAssocID="{1DDE4BB9-A5D7-4A53-9789-6CFFC4E79A5B}" presName="compNode" presStyleCnt="0"/>
      <dgm:spPr/>
    </dgm:pt>
    <dgm:pt modelId="{D10373E4-02A8-4E2B-8B49-FAA13409D339}" type="pres">
      <dgm:prSet presAssocID="{1DDE4BB9-A5D7-4A53-9789-6CFFC4E79A5B}" presName="iconBgRect" presStyleLbl="bgShp" presStyleIdx="1" presStyleCnt="5"/>
      <dgm:spPr/>
    </dgm:pt>
    <dgm:pt modelId="{EB523B18-DD50-4E56-AD1D-379228DFADEF}" type="pres">
      <dgm:prSet presAssocID="{1DDE4BB9-A5D7-4A53-9789-6CFFC4E79A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CF0F40D0-CC41-43C7-9E1D-271DC94C30E8}" type="pres">
      <dgm:prSet presAssocID="{1DDE4BB9-A5D7-4A53-9789-6CFFC4E79A5B}" presName="spaceRect" presStyleCnt="0"/>
      <dgm:spPr/>
    </dgm:pt>
    <dgm:pt modelId="{96750DDF-6EAE-4833-98D2-063792E32A78}" type="pres">
      <dgm:prSet presAssocID="{1DDE4BB9-A5D7-4A53-9789-6CFFC4E79A5B}" presName="textRect" presStyleLbl="revTx" presStyleIdx="1" presStyleCnt="5">
        <dgm:presLayoutVars>
          <dgm:chMax val="1"/>
          <dgm:chPref val="1"/>
        </dgm:presLayoutVars>
      </dgm:prSet>
      <dgm:spPr/>
    </dgm:pt>
    <dgm:pt modelId="{E4642751-1205-472A-A48F-BC49E4E709CD}" type="pres">
      <dgm:prSet presAssocID="{A5BF9FE4-6615-4582-B48E-02975D641228}" presName="sibTrans" presStyleCnt="0"/>
      <dgm:spPr/>
    </dgm:pt>
    <dgm:pt modelId="{130A4792-3D3D-4A98-9C26-30D3FBC8B82A}" type="pres">
      <dgm:prSet presAssocID="{0E4B6AA5-1D4A-4558-ABA3-05F9C9BBC518}" presName="compNode" presStyleCnt="0"/>
      <dgm:spPr/>
    </dgm:pt>
    <dgm:pt modelId="{48DC870E-F839-4587-872B-27F572EC3F56}" type="pres">
      <dgm:prSet presAssocID="{0E4B6AA5-1D4A-4558-ABA3-05F9C9BBC518}" presName="iconBgRect" presStyleLbl="bgShp" presStyleIdx="2" presStyleCnt="5"/>
      <dgm:spPr/>
    </dgm:pt>
    <dgm:pt modelId="{CA3D41D6-4056-440B-9F04-B82A354B11D5}" type="pres">
      <dgm:prSet presAssocID="{0E4B6AA5-1D4A-4558-ABA3-05F9C9BBC5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9853A27B-1439-4E2D-BB4E-BE427F10AE4F}" type="pres">
      <dgm:prSet presAssocID="{0E4B6AA5-1D4A-4558-ABA3-05F9C9BBC518}" presName="spaceRect" presStyleCnt="0"/>
      <dgm:spPr/>
    </dgm:pt>
    <dgm:pt modelId="{8F7D6988-3ED3-4F9E-9556-38E9B712287F}" type="pres">
      <dgm:prSet presAssocID="{0E4B6AA5-1D4A-4558-ABA3-05F9C9BBC518}" presName="textRect" presStyleLbl="revTx" presStyleIdx="2" presStyleCnt="5">
        <dgm:presLayoutVars>
          <dgm:chMax val="1"/>
          <dgm:chPref val="1"/>
        </dgm:presLayoutVars>
      </dgm:prSet>
      <dgm:spPr/>
    </dgm:pt>
    <dgm:pt modelId="{4324C041-D926-42A2-B912-E6BF5C8A0081}" type="pres">
      <dgm:prSet presAssocID="{C6B78D36-1F9D-4558-ABB7-671B1FA5434D}" presName="sibTrans" presStyleCnt="0"/>
      <dgm:spPr/>
    </dgm:pt>
    <dgm:pt modelId="{61E21229-0AC2-40A3-AB64-B6BB2B75B994}" type="pres">
      <dgm:prSet presAssocID="{C0E397A1-E5C1-4B32-B602-F9704FF875E8}" presName="compNode" presStyleCnt="0"/>
      <dgm:spPr/>
    </dgm:pt>
    <dgm:pt modelId="{2C9B95AF-A36F-4C68-B7E6-6DB3081FFD72}" type="pres">
      <dgm:prSet presAssocID="{C0E397A1-E5C1-4B32-B602-F9704FF875E8}" presName="iconBgRect" presStyleLbl="bgShp" presStyleIdx="3" presStyleCnt="5"/>
      <dgm:spPr/>
    </dgm:pt>
    <dgm:pt modelId="{943E015C-7796-47A2-AA0C-2DC4A2235C85}" type="pres">
      <dgm:prSet presAssocID="{C0E397A1-E5C1-4B32-B602-F9704FF875E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a:ext>
      </dgm:extLst>
    </dgm:pt>
    <dgm:pt modelId="{0C8B1E57-B74B-4C68-91D9-BAEF2EA32352}" type="pres">
      <dgm:prSet presAssocID="{C0E397A1-E5C1-4B32-B602-F9704FF875E8}" presName="spaceRect" presStyleCnt="0"/>
      <dgm:spPr/>
    </dgm:pt>
    <dgm:pt modelId="{16CF5382-939B-4824-B6A8-574B677F82B6}" type="pres">
      <dgm:prSet presAssocID="{C0E397A1-E5C1-4B32-B602-F9704FF875E8}" presName="textRect" presStyleLbl="revTx" presStyleIdx="3" presStyleCnt="5">
        <dgm:presLayoutVars>
          <dgm:chMax val="1"/>
          <dgm:chPref val="1"/>
        </dgm:presLayoutVars>
      </dgm:prSet>
      <dgm:spPr/>
    </dgm:pt>
    <dgm:pt modelId="{ED48B276-F335-47B2-8F82-7395759C8816}" type="pres">
      <dgm:prSet presAssocID="{25C74476-EEDE-4518-B5DD-601637D2D6DC}" presName="sibTrans" presStyleCnt="0"/>
      <dgm:spPr/>
    </dgm:pt>
    <dgm:pt modelId="{C3E4602A-B0F5-4724-853D-C94AC0AA2911}" type="pres">
      <dgm:prSet presAssocID="{989C9C20-D4A3-4F67-9665-72E26E3381F6}" presName="compNode" presStyleCnt="0"/>
      <dgm:spPr/>
    </dgm:pt>
    <dgm:pt modelId="{C27BF9A4-78F4-419B-A992-72D3F97068C5}" type="pres">
      <dgm:prSet presAssocID="{989C9C20-D4A3-4F67-9665-72E26E3381F6}" presName="iconBgRect" presStyleLbl="bgShp" presStyleIdx="4" presStyleCnt="5"/>
      <dgm:spPr/>
    </dgm:pt>
    <dgm:pt modelId="{2DBE4375-793F-4BD1-B894-8E27D803BEFC}" type="pres">
      <dgm:prSet presAssocID="{989C9C20-D4A3-4F67-9665-72E26E3381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709D0BC1-4A89-465C-B347-AFAA5874CC49}" type="pres">
      <dgm:prSet presAssocID="{989C9C20-D4A3-4F67-9665-72E26E3381F6}" presName="spaceRect" presStyleCnt="0"/>
      <dgm:spPr/>
    </dgm:pt>
    <dgm:pt modelId="{C36D272C-DE9D-496A-A713-1B862B29E068}" type="pres">
      <dgm:prSet presAssocID="{989C9C20-D4A3-4F67-9665-72E26E3381F6}" presName="textRect" presStyleLbl="revTx" presStyleIdx="4" presStyleCnt="5">
        <dgm:presLayoutVars>
          <dgm:chMax val="1"/>
          <dgm:chPref val="1"/>
        </dgm:presLayoutVars>
      </dgm:prSet>
      <dgm:spPr/>
    </dgm:pt>
  </dgm:ptLst>
  <dgm:cxnLst>
    <dgm:cxn modelId="{D7217101-B26D-4BEC-B1DF-DF0243FDB074}" srcId="{95588E9C-467B-4944-A6D5-083EE91A9C15}" destId="{989C9C20-D4A3-4F67-9665-72E26E3381F6}" srcOrd="4" destOrd="0" parTransId="{99238A66-03D3-487A-8E8C-489C5FF84B51}" sibTransId="{A07812CA-9BA7-4BAC-A786-362FD56F6FA3}"/>
    <dgm:cxn modelId="{9877B736-92AE-4AB7-8726-F030C6740709}" type="presOf" srcId="{CE78D8CA-40C6-4C2D-8769-F1CB41559EFD}" destId="{8351AB3C-3C90-48ED-9385-CC1264043BF6}" srcOrd="0" destOrd="0" presId="urn:microsoft.com/office/officeart/2018/5/layout/IconCircleLabelList"/>
    <dgm:cxn modelId="{E6EF9F37-C5FE-46E8-ADBB-14384874F2D5}" type="presOf" srcId="{95588E9C-467B-4944-A6D5-083EE91A9C15}" destId="{8CEC9695-02D7-4E39-8959-CFDE28D031CD}" srcOrd="0" destOrd="0" presId="urn:microsoft.com/office/officeart/2018/5/layout/IconCircleLabelList"/>
    <dgm:cxn modelId="{5BD2A16A-55BD-4CD2-AEA9-925238145DE1}" srcId="{95588E9C-467B-4944-A6D5-083EE91A9C15}" destId="{C0E397A1-E5C1-4B32-B602-F9704FF875E8}" srcOrd="3" destOrd="0" parTransId="{EC6ADB39-66B5-4107-8E7B-F9DA9E84F235}" sibTransId="{25C74476-EEDE-4518-B5DD-601637D2D6DC}"/>
    <dgm:cxn modelId="{1B46E37A-BD04-4CCD-A9D4-E36E74FDE7A0}" type="presOf" srcId="{989C9C20-D4A3-4F67-9665-72E26E3381F6}" destId="{C36D272C-DE9D-496A-A713-1B862B29E068}" srcOrd="0" destOrd="0" presId="urn:microsoft.com/office/officeart/2018/5/layout/IconCircleLabelList"/>
    <dgm:cxn modelId="{28415C7C-CD80-4733-AEBD-86B20EA4BE53}" type="presOf" srcId="{C0E397A1-E5C1-4B32-B602-F9704FF875E8}" destId="{16CF5382-939B-4824-B6A8-574B677F82B6}" srcOrd="0" destOrd="0" presId="urn:microsoft.com/office/officeart/2018/5/layout/IconCircleLabelList"/>
    <dgm:cxn modelId="{8DC3C684-A8A5-4C60-B65D-15BED9BFB507}" srcId="{95588E9C-467B-4944-A6D5-083EE91A9C15}" destId="{CE78D8CA-40C6-4C2D-8769-F1CB41559EFD}" srcOrd="0" destOrd="0" parTransId="{5F7DFA03-7FC0-4F97-879D-30649CE13350}" sibTransId="{C2AFD63B-B7E0-405F-ADEC-03F729E67C48}"/>
    <dgm:cxn modelId="{A67F949B-9EC3-4A61-9B50-6E2D2229D8B0}" type="presOf" srcId="{0E4B6AA5-1D4A-4558-ABA3-05F9C9BBC518}" destId="{8F7D6988-3ED3-4F9E-9556-38E9B712287F}" srcOrd="0" destOrd="0" presId="urn:microsoft.com/office/officeart/2018/5/layout/IconCircleLabelList"/>
    <dgm:cxn modelId="{5E5530B1-AA8D-48AA-9EB9-5CBFD91FD85C}" type="presOf" srcId="{1DDE4BB9-A5D7-4A53-9789-6CFFC4E79A5B}" destId="{96750DDF-6EAE-4833-98D2-063792E32A78}" srcOrd="0" destOrd="0" presId="urn:microsoft.com/office/officeart/2018/5/layout/IconCircleLabelList"/>
    <dgm:cxn modelId="{E7CC0FDD-01BB-49DB-98DB-1C8D0D877498}" srcId="{95588E9C-467B-4944-A6D5-083EE91A9C15}" destId="{0E4B6AA5-1D4A-4558-ABA3-05F9C9BBC518}" srcOrd="2" destOrd="0" parTransId="{293385C1-13D2-4C9C-86EC-9060A7982717}" sibTransId="{C6B78D36-1F9D-4558-ABB7-671B1FA5434D}"/>
    <dgm:cxn modelId="{657F1FEE-259F-4B7F-8CFA-49F6D42FF490}" srcId="{95588E9C-467B-4944-A6D5-083EE91A9C15}" destId="{1DDE4BB9-A5D7-4A53-9789-6CFFC4E79A5B}" srcOrd="1" destOrd="0" parTransId="{AA9D951D-868F-47F2-AF04-8195195F7179}" sibTransId="{A5BF9FE4-6615-4582-B48E-02975D641228}"/>
    <dgm:cxn modelId="{DBBD7147-A189-43F1-87EE-2588082E4AB8}" type="presParOf" srcId="{8CEC9695-02D7-4E39-8959-CFDE28D031CD}" destId="{033CE963-56D2-4FE0-ABE3-06314FF5F4EC}" srcOrd="0" destOrd="0" presId="urn:microsoft.com/office/officeart/2018/5/layout/IconCircleLabelList"/>
    <dgm:cxn modelId="{2994184F-128D-458E-AC23-119C33FE71F5}" type="presParOf" srcId="{033CE963-56D2-4FE0-ABE3-06314FF5F4EC}" destId="{F22C910A-563C-45A0-9102-8CC793C2605A}" srcOrd="0" destOrd="0" presId="urn:microsoft.com/office/officeart/2018/5/layout/IconCircleLabelList"/>
    <dgm:cxn modelId="{7191E0D8-4103-4DB9-B7B1-83DF34DA05CD}" type="presParOf" srcId="{033CE963-56D2-4FE0-ABE3-06314FF5F4EC}" destId="{7204BF19-897D-4C7C-833E-9E118069E910}" srcOrd="1" destOrd="0" presId="urn:microsoft.com/office/officeart/2018/5/layout/IconCircleLabelList"/>
    <dgm:cxn modelId="{80E53B3B-CD17-4951-BA26-FA923C8ECB05}" type="presParOf" srcId="{033CE963-56D2-4FE0-ABE3-06314FF5F4EC}" destId="{0D25FCE5-B058-4848-AECE-8639E7311689}" srcOrd="2" destOrd="0" presId="urn:microsoft.com/office/officeart/2018/5/layout/IconCircleLabelList"/>
    <dgm:cxn modelId="{DE8678C3-16AD-45C7-8DC2-684B22F08872}" type="presParOf" srcId="{033CE963-56D2-4FE0-ABE3-06314FF5F4EC}" destId="{8351AB3C-3C90-48ED-9385-CC1264043BF6}" srcOrd="3" destOrd="0" presId="urn:microsoft.com/office/officeart/2018/5/layout/IconCircleLabelList"/>
    <dgm:cxn modelId="{BEF9118A-B0DD-488E-A272-0F66CE31028A}" type="presParOf" srcId="{8CEC9695-02D7-4E39-8959-CFDE28D031CD}" destId="{84F05952-A30F-4BB9-8B17-98A517642533}" srcOrd="1" destOrd="0" presId="urn:microsoft.com/office/officeart/2018/5/layout/IconCircleLabelList"/>
    <dgm:cxn modelId="{E6406648-176A-4634-83E6-27DC810D9081}" type="presParOf" srcId="{8CEC9695-02D7-4E39-8959-CFDE28D031CD}" destId="{E69F1C7F-6949-4BF0-BA2B-5E578BE7013F}" srcOrd="2" destOrd="0" presId="urn:microsoft.com/office/officeart/2018/5/layout/IconCircleLabelList"/>
    <dgm:cxn modelId="{292640CB-F372-4045-A750-D2D89A33CC12}" type="presParOf" srcId="{E69F1C7F-6949-4BF0-BA2B-5E578BE7013F}" destId="{D10373E4-02A8-4E2B-8B49-FAA13409D339}" srcOrd="0" destOrd="0" presId="urn:microsoft.com/office/officeart/2018/5/layout/IconCircleLabelList"/>
    <dgm:cxn modelId="{48FE95A6-894E-492C-946C-E2714278794D}" type="presParOf" srcId="{E69F1C7F-6949-4BF0-BA2B-5E578BE7013F}" destId="{EB523B18-DD50-4E56-AD1D-379228DFADEF}" srcOrd="1" destOrd="0" presId="urn:microsoft.com/office/officeart/2018/5/layout/IconCircleLabelList"/>
    <dgm:cxn modelId="{FBAAD788-D727-4CB2-90AD-6003818116E4}" type="presParOf" srcId="{E69F1C7F-6949-4BF0-BA2B-5E578BE7013F}" destId="{CF0F40D0-CC41-43C7-9E1D-271DC94C30E8}" srcOrd="2" destOrd="0" presId="urn:microsoft.com/office/officeart/2018/5/layout/IconCircleLabelList"/>
    <dgm:cxn modelId="{3219B4BA-27D3-4F15-BFDA-E81F86D4FE93}" type="presParOf" srcId="{E69F1C7F-6949-4BF0-BA2B-5E578BE7013F}" destId="{96750DDF-6EAE-4833-98D2-063792E32A78}" srcOrd="3" destOrd="0" presId="urn:microsoft.com/office/officeart/2018/5/layout/IconCircleLabelList"/>
    <dgm:cxn modelId="{61619F1E-243A-40FC-8A06-4F89B73FF708}" type="presParOf" srcId="{8CEC9695-02D7-4E39-8959-CFDE28D031CD}" destId="{E4642751-1205-472A-A48F-BC49E4E709CD}" srcOrd="3" destOrd="0" presId="urn:microsoft.com/office/officeart/2018/5/layout/IconCircleLabelList"/>
    <dgm:cxn modelId="{C6D69CBD-6179-4023-9205-818D234A483F}" type="presParOf" srcId="{8CEC9695-02D7-4E39-8959-CFDE28D031CD}" destId="{130A4792-3D3D-4A98-9C26-30D3FBC8B82A}" srcOrd="4" destOrd="0" presId="urn:microsoft.com/office/officeart/2018/5/layout/IconCircleLabelList"/>
    <dgm:cxn modelId="{BB2136AF-7521-4157-9E44-9D832D8B5A05}" type="presParOf" srcId="{130A4792-3D3D-4A98-9C26-30D3FBC8B82A}" destId="{48DC870E-F839-4587-872B-27F572EC3F56}" srcOrd="0" destOrd="0" presId="urn:microsoft.com/office/officeart/2018/5/layout/IconCircleLabelList"/>
    <dgm:cxn modelId="{C2A53E89-7F18-42CB-B445-02DE341534CE}" type="presParOf" srcId="{130A4792-3D3D-4A98-9C26-30D3FBC8B82A}" destId="{CA3D41D6-4056-440B-9F04-B82A354B11D5}" srcOrd="1" destOrd="0" presId="urn:microsoft.com/office/officeart/2018/5/layout/IconCircleLabelList"/>
    <dgm:cxn modelId="{58F7E13C-CFA6-4EFD-9D54-E0A2941689C8}" type="presParOf" srcId="{130A4792-3D3D-4A98-9C26-30D3FBC8B82A}" destId="{9853A27B-1439-4E2D-BB4E-BE427F10AE4F}" srcOrd="2" destOrd="0" presId="urn:microsoft.com/office/officeart/2018/5/layout/IconCircleLabelList"/>
    <dgm:cxn modelId="{CB1E71B1-3702-4312-8B38-DA020ECCDFA5}" type="presParOf" srcId="{130A4792-3D3D-4A98-9C26-30D3FBC8B82A}" destId="{8F7D6988-3ED3-4F9E-9556-38E9B712287F}" srcOrd="3" destOrd="0" presId="urn:microsoft.com/office/officeart/2018/5/layout/IconCircleLabelList"/>
    <dgm:cxn modelId="{8CBAE5B5-5BF3-4F3A-A297-E1E7EF17C751}" type="presParOf" srcId="{8CEC9695-02D7-4E39-8959-CFDE28D031CD}" destId="{4324C041-D926-42A2-B912-E6BF5C8A0081}" srcOrd="5" destOrd="0" presId="urn:microsoft.com/office/officeart/2018/5/layout/IconCircleLabelList"/>
    <dgm:cxn modelId="{0C1599F7-D633-4E05-ADCE-C6E1741154A9}" type="presParOf" srcId="{8CEC9695-02D7-4E39-8959-CFDE28D031CD}" destId="{61E21229-0AC2-40A3-AB64-B6BB2B75B994}" srcOrd="6" destOrd="0" presId="urn:microsoft.com/office/officeart/2018/5/layout/IconCircleLabelList"/>
    <dgm:cxn modelId="{2FFBDD13-977A-4512-9588-BA45A0FB2DF6}" type="presParOf" srcId="{61E21229-0AC2-40A3-AB64-B6BB2B75B994}" destId="{2C9B95AF-A36F-4C68-B7E6-6DB3081FFD72}" srcOrd="0" destOrd="0" presId="urn:microsoft.com/office/officeart/2018/5/layout/IconCircleLabelList"/>
    <dgm:cxn modelId="{8F169780-7DA0-40A9-BAD5-4BC9C25C262D}" type="presParOf" srcId="{61E21229-0AC2-40A3-AB64-B6BB2B75B994}" destId="{943E015C-7796-47A2-AA0C-2DC4A2235C85}" srcOrd="1" destOrd="0" presId="urn:microsoft.com/office/officeart/2018/5/layout/IconCircleLabelList"/>
    <dgm:cxn modelId="{F0E3D755-F151-4AA3-B84E-6FD9503F647A}" type="presParOf" srcId="{61E21229-0AC2-40A3-AB64-B6BB2B75B994}" destId="{0C8B1E57-B74B-4C68-91D9-BAEF2EA32352}" srcOrd="2" destOrd="0" presId="urn:microsoft.com/office/officeart/2018/5/layout/IconCircleLabelList"/>
    <dgm:cxn modelId="{C627E351-9548-4910-BA73-667EF43B82FF}" type="presParOf" srcId="{61E21229-0AC2-40A3-AB64-B6BB2B75B994}" destId="{16CF5382-939B-4824-B6A8-574B677F82B6}" srcOrd="3" destOrd="0" presId="urn:microsoft.com/office/officeart/2018/5/layout/IconCircleLabelList"/>
    <dgm:cxn modelId="{398592CB-4D52-488F-AB17-A5B6EB19A3FA}" type="presParOf" srcId="{8CEC9695-02D7-4E39-8959-CFDE28D031CD}" destId="{ED48B276-F335-47B2-8F82-7395759C8816}" srcOrd="7" destOrd="0" presId="urn:microsoft.com/office/officeart/2018/5/layout/IconCircleLabelList"/>
    <dgm:cxn modelId="{C0AAFD94-1CD0-4607-A9FF-7F503BAA3EA2}" type="presParOf" srcId="{8CEC9695-02D7-4E39-8959-CFDE28D031CD}" destId="{C3E4602A-B0F5-4724-853D-C94AC0AA2911}" srcOrd="8" destOrd="0" presId="urn:microsoft.com/office/officeart/2018/5/layout/IconCircleLabelList"/>
    <dgm:cxn modelId="{BDBB366B-79DC-4FD5-8B49-4EA1E666375B}" type="presParOf" srcId="{C3E4602A-B0F5-4724-853D-C94AC0AA2911}" destId="{C27BF9A4-78F4-419B-A992-72D3F97068C5}" srcOrd="0" destOrd="0" presId="urn:microsoft.com/office/officeart/2018/5/layout/IconCircleLabelList"/>
    <dgm:cxn modelId="{2222DEDB-6B10-430D-8A0A-4CD6092F5B58}" type="presParOf" srcId="{C3E4602A-B0F5-4724-853D-C94AC0AA2911}" destId="{2DBE4375-793F-4BD1-B894-8E27D803BEFC}" srcOrd="1" destOrd="0" presId="urn:microsoft.com/office/officeart/2018/5/layout/IconCircleLabelList"/>
    <dgm:cxn modelId="{CB9CD353-34A2-41FB-8A28-01F7AAA0D179}" type="presParOf" srcId="{C3E4602A-B0F5-4724-853D-C94AC0AA2911}" destId="{709D0BC1-4A89-465C-B347-AFAA5874CC49}" srcOrd="2" destOrd="0" presId="urn:microsoft.com/office/officeart/2018/5/layout/IconCircleLabelList"/>
    <dgm:cxn modelId="{D4574AF7-B5E9-4DAA-BDC0-81B487F1DCF4}" type="presParOf" srcId="{C3E4602A-B0F5-4724-853D-C94AC0AA2911}" destId="{C36D272C-DE9D-496A-A713-1B862B29E06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AD128-74C5-4CF7-9BD7-35A38D35021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BEA0A3-73CF-471E-B69E-3F7A2728F733}">
      <dgm:prSet/>
      <dgm:spPr/>
      <dgm:t>
        <a:bodyPr/>
        <a:lstStyle/>
        <a:p>
          <a:pPr algn="ctr">
            <a:defRPr b="1"/>
          </a:pPr>
          <a:r>
            <a:rPr lang="en-US" b="1" dirty="0"/>
            <a:t>Performance </a:t>
          </a:r>
          <a:endParaRPr lang="en-US" dirty="0"/>
        </a:p>
      </dgm:t>
    </dgm:pt>
    <dgm:pt modelId="{CE7F8DF6-55DF-4C80-BC63-246FAE20A438}" type="parTrans" cxnId="{CBAF9355-3722-4875-A2A9-E2981C056DC7}">
      <dgm:prSet/>
      <dgm:spPr/>
      <dgm:t>
        <a:bodyPr/>
        <a:lstStyle/>
        <a:p>
          <a:endParaRPr lang="en-US"/>
        </a:p>
      </dgm:t>
    </dgm:pt>
    <dgm:pt modelId="{D082E6EE-50E1-4D93-90FC-BF1E386B2A55}" type="sibTrans" cxnId="{CBAF9355-3722-4875-A2A9-E2981C056DC7}">
      <dgm:prSet/>
      <dgm:spPr/>
      <dgm:t>
        <a:bodyPr/>
        <a:lstStyle/>
        <a:p>
          <a:endParaRPr lang="en-US"/>
        </a:p>
      </dgm:t>
    </dgm:pt>
    <dgm:pt modelId="{D0D7FB86-F6F5-4127-9586-307F687CDFBF}">
      <dgm:prSet/>
      <dgm:spPr/>
      <dgm:t>
        <a:bodyPr/>
        <a:lstStyle/>
        <a:p>
          <a:pPr algn="just"/>
          <a:r>
            <a:rPr lang="en-US" dirty="0"/>
            <a:t>Definition - Cloud Drive performance is how users respond to the features and functions provided by cloud drives.  </a:t>
          </a:r>
        </a:p>
      </dgm:t>
    </dgm:pt>
    <dgm:pt modelId="{FDDB7A75-02D9-4797-845E-9FA5B17EE3F7}" type="parTrans" cxnId="{1B7CA61A-9CB4-4078-BE23-B47D52228A82}">
      <dgm:prSet/>
      <dgm:spPr/>
      <dgm:t>
        <a:bodyPr/>
        <a:lstStyle/>
        <a:p>
          <a:endParaRPr lang="en-US"/>
        </a:p>
      </dgm:t>
    </dgm:pt>
    <dgm:pt modelId="{A6933603-2895-4F5A-AAD1-99312C1783AD}" type="sibTrans" cxnId="{1B7CA61A-9CB4-4078-BE23-B47D52228A82}">
      <dgm:prSet/>
      <dgm:spPr/>
      <dgm:t>
        <a:bodyPr/>
        <a:lstStyle/>
        <a:p>
          <a:endParaRPr lang="en-US"/>
        </a:p>
      </dgm:t>
    </dgm:pt>
    <dgm:pt modelId="{136FF062-93CA-45B2-AD62-5DA3AA1ECB73}">
      <dgm:prSet/>
      <dgm:spPr/>
      <dgm:t>
        <a:bodyPr/>
        <a:lstStyle/>
        <a:p>
          <a:pPr algn="ctr">
            <a:defRPr b="1"/>
          </a:pPr>
          <a:r>
            <a:rPr lang="en-US" b="1" dirty="0"/>
            <a:t>Security</a:t>
          </a:r>
          <a:endParaRPr lang="en-US" dirty="0"/>
        </a:p>
      </dgm:t>
    </dgm:pt>
    <dgm:pt modelId="{BBC4B79C-A132-4877-8724-2BE3ECB08BD5}" type="parTrans" cxnId="{5604B96D-50DE-4BBC-B765-424E24F894F5}">
      <dgm:prSet/>
      <dgm:spPr/>
      <dgm:t>
        <a:bodyPr/>
        <a:lstStyle/>
        <a:p>
          <a:endParaRPr lang="en-US"/>
        </a:p>
      </dgm:t>
    </dgm:pt>
    <dgm:pt modelId="{E63D7AFE-FC93-48C1-86A6-B847D20DE92E}" type="sibTrans" cxnId="{5604B96D-50DE-4BBC-B765-424E24F894F5}">
      <dgm:prSet/>
      <dgm:spPr/>
      <dgm:t>
        <a:bodyPr/>
        <a:lstStyle/>
        <a:p>
          <a:endParaRPr lang="en-US"/>
        </a:p>
      </dgm:t>
    </dgm:pt>
    <dgm:pt modelId="{973ACCC4-29BB-4ED3-96ED-E9A53CFE1192}">
      <dgm:prSet/>
      <dgm:spPr/>
      <dgm:t>
        <a:bodyPr/>
        <a:lstStyle/>
        <a:p>
          <a:pPr algn="just"/>
          <a:r>
            <a:rPr lang="en-US" dirty="0"/>
            <a:t>Definition- Cloud drive security iscollection of security measures design to protect data and applications.Encryption methods are widely used for this purpose.</a:t>
          </a:r>
        </a:p>
      </dgm:t>
    </dgm:pt>
    <dgm:pt modelId="{DFE256A9-F647-404F-AAA5-C249949EE194}" type="parTrans" cxnId="{3D087B6D-6FC9-4131-A2DB-2ED7394FBBD1}">
      <dgm:prSet/>
      <dgm:spPr/>
      <dgm:t>
        <a:bodyPr/>
        <a:lstStyle/>
        <a:p>
          <a:endParaRPr lang="en-US"/>
        </a:p>
      </dgm:t>
    </dgm:pt>
    <dgm:pt modelId="{517A1994-92FB-4034-9DC1-AFC34DCC795A}" type="sibTrans" cxnId="{3D087B6D-6FC9-4131-A2DB-2ED7394FBBD1}">
      <dgm:prSet/>
      <dgm:spPr/>
      <dgm:t>
        <a:bodyPr/>
        <a:lstStyle/>
        <a:p>
          <a:endParaRPr lang="en-US"/>
        </a:p>
      </dgm:t>
    </dgm:pt>
    <dgm:pt modelId="{0D8878A0-49DC-4278-9E38-E4F35325818D}">
      <dgm:prSet/>
      <dgm:spPr/>
      <dgm:t>
        <a:bodyPr/>
        <a:lstStyle/>
        <a:p>
          <a:pPr algn="ctr">
            <a:defRPr b="1"/>
          </a:pPr>
          <a:r>
            <a:rPr lang="en-US" b="1" dirty="0"/>
            <a:t>Availability</a:t>
          </a:r>
          <a:endParaRPr lang="en-US" dirty="0"/>
        </a:p>
      </dgm:t>
    </dgm:pt>
    <dgm:pt modelId="{A583622C-7EB8-4865-8AE3-06E1B1748217}" type="parTrans" cxnId="{B2CD5AB1-0BFD-4134-B498-A6258E65BF9A}">
      <dgm:prSet/>
      <dgm:spPr/>
      <dgm:t>
        <a:bodyPr/>
        <a:lstStyle/>
        <a:p>
          <a:endParaRPr lang="en-US"/>
        </a:p>
      </dgm:t>
    </dgm:pt>
    <dgm:pt modelId="{918852A1-F51C-4B58-BAE1-50E34939A8C1}" type="sibTrans" cxnId="{B2CD5AB1-0BFD-4134-B498-A6258E65BF9A}">
      <dgm:prSet/>
      <dgm:spPr/>
      <dgm:t>
        <a:bodyPr/>
        <a:lstStyle/>
        <a:p>
          <a:endParaRPr lang="en-US"/>
        </a:p>
      </dgm:t>
    </dgm:pt>
    <dgm:pt modelId="{1A211D4C-7CBC-430A-8DB0-6F22A741D490}">
      <dgm:prSet/>
      <dgm:spPr/>
      <dgm:t>
        <a:bodyPr/>
        <a:lstStyle/>
        <a:p>
          <a:pPr algn="just"/>
          <a:r>
            <a:rPr lang="en-US" dirty="0"/>
            <a:t>Definition- Availability, in the context of a computer system refers to the ability of a user to access information or resources in a specified location and in the correct format.</a:t>
          </a:r>
        </a:p>
      </dgm:t>
    </dgm:pt>
    <dgm:pt modelId="{C719FCFB-3AC1-459C-BF63-17B874560141}" type="parTrans" cxnId="{2D65CFD2-7D28-4A14-83BB-C389137AA26B}">
      <dgm:prSet/>
      <dgm:spPr/>
      <dgm:t>
        <a:bodyPr/>
        <a:lstStyle/>
        <a:p>
          <a:endParaRPr lang="en-US"/>
        </a:p>
      </dgm:t>
    </dgm:pt>
    <dgm:pt modelId="{63B5A992-4F24-4D63-99A4-8879CDE98BF4}" type="sibTrans" cxnId="{2D65CFD2-7D28-4A14-83BB-C389137AA26B}">
      <dgm:prSet/>
      <dgm:spPr/>
      <dgm:t>
        <a:bodyPr/>
        <a:lstStyle/>
        <a:p>
          <a:endParaRPr lang="en-US"/>
        </a:p>
      </dgm:t>
    </dgm:pt>
    <dgm:pt modelId="{5FB151BF-6768-438E-B0FF-7B5EC232A012}" type="pres">
      <dgm:prSet presAssocID="{66BAD128-74C5-4CF7-9BD7-35A38D350213}" presName="root" presStyleCnt="0">
        <dgm:presLayoutVars>
          <dgm:dir/>
          <dgm:resizeHandles val="exact"/>
        </dgm:presLayoutVars>
      </dgm:prSet>
      <dgm:spPr/>
    </dgm:pt>
    <dgm:pt modelId="{F0E24E54-BE5E-4174-9980-FF2EA90F6F42}" type="pres">
      <dgm:prSet presAssocID="{97BEA0A3-73CF-471E-B69E-3F7A2728F733}" presName="compNode" presStyleCnt="0"/>
      <dgm:spPr/>
    </dgm:pt>
    <dgm:pt modelId="{D7D4870E-10F9-4D8C-81C8-B66CBA94CA3F}" type="pres">
      <dgm:prSet presAssocID="{97BEA0A3-73CF-471E-B69E-3F7A2728F7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6C9A224E-DA68-4CB0-A52E-DE707BA191FE}" type="pres">
      <dgm:prSet presAssocID="{97BEA0A3-73CF-471E-B69E-3F7A2728F733}" presName="iconSpace" presStyleCnt="0"/>
      <dgm:spPr/>
    </dgm:pt>
    <dgm:pt modelId="{4F57330D-E763-49E2-9E4F-318265ECA617}" type="pres">
      <dgm:prSet presAssocID="{97BEA0A3-73CF-471E-B69E-3F7A2728F733}" presName="parTx" presStyleLbl="revTx" presStyleIdx="0" presStyleCnt="6">
        <dgm:presLayoutVars>
          <dgm:chMax val="0"/>
          <dgm:chPref val="0"/>
        </dgm:presLayoutVars>
      </dgm:prSet>
      <dgm:spPr/>
    </dgm:pt>
    <dgm:pt modelId="{079C4A07-1959-433E-B8F9-760C7E471964}" type="pres">
      <dgm:prSet presAssocID="{97BEA0A3-73CF-471E-B69E-3F7A2728F733}" presName="txSpace" presStyleCnt="0"/>
      <dgm:spPr/>
    </dgm:pt>
    <dgm:pt modelId="{D73DDB37-A69E-43A9-B8A8-7EDE01F5B65B}" type="pres">
      <dgm:prSet presAssocID="{97BEA0A3-73CF-471E-B69E-3F7A2728F733}" presName="desTx" presStyleLbl="revTx" presStyleIdx="1" presStyleCnt="6">
        <dgm:presLayoutVars/>
      </dgm:prSet>
      <dgm:spPr/>
    </dgm:pt>
    <dgm:pt modelId="{750300E4-4FB0-4CB3-8588-366EA1BDC919}" type="pres">
      <dgm:prSet presAssocID="{D082E6EE-50E1-4D93-90FC-BF1E386B2A55}" presName="sibTrans" presStyleCnt="0"/>
      <dgm:spPr/>
    </dgm:pt>
    <dgm:pt modelId="{16F74204-0A76-4CC9-87E3-F834D93B496C}" type="pres">
      <dgm:prSet presAssocID="{136FF062-93CA-45B2-AD62-5DA3AA1ECB73}" presName="compNode" presStyleCnt="0"/>
      <dgm:spPr/>
    </dgm:pt>
    <dgm:pt modelId="{D4145E8C-D832-482C-9E0D-6C233B00F96F}" type="pres">
      <dgm:prSet presAssocID="{136FF062-93CA-45B2-AD62-5DA3AA1ECB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03D1C70-3FC6-45B8-A872-0B466C0834EB}" type="pres">
      <dgm:prSet presAssocID="{136FF062-93CA-45B2-AD62-5DA3AA1ECB73}" presName="iconSpace" presStyleCnt="0"/>
      <dgm:spPr/>
    </dgm:pt>
    <dgm:pt modelId="{319E60C5-28FB-44CA-9673-1219085BE680}" type="pres">
      <dgm:prSet presAssocID="{136FF062-93CA-45B2-AD62-5DA3AA1ECB73}" presName="parTx" presStyleLbl="revTx" presStyleIdx="2" presStyleCnt="6">
        <dgm:presLayoutVars>
          <dgm:chMax val="0"/>
          <dgm:chPref val="0"/>
        </dgm:presLayoutVars>
      </dgm:prSet>
      <dgm:spPr/>
    </dgm:pt>
    <dgm:pt modelId="{600FF007-77E6-48F4-9B19-41A5E3BDEC5D}" type="pres">
      <dgm:prSet presAssocID="{136FF062-93CA-45B2-AD62-5DA3AA1ECB73}" presName="txSpace" presStyleCnt="0"/>
      <dgm:spPr/>
    </dgm:pt>
    <dgm:pt modelId="{12A90ADB-3287-4598-B198-30978D103265}" type="pres">
      <dgm:prSet presAssocID="{136FF062-93CA-45B2-AD62-5DA3AA1ECB73}" presName="desTx" presStyleLbl="revTx" presStyleIdx="3" presStyleCnt="6">
        <dgm:presLayoutVars/>
      </dgm:prSet>
      <dgm:spPr/>
    </dgm:pt>
    <dgm:pt modelId="{C4BCFBA8-41E4-4F67-8CBC-670743019D3F}" type="pres">
      <dgm:prSet presAssocID="{E63D7AFE-FC93-48C1-86A6-B847D20DE92E}" presName="sibTrans" presStyleCnt="0"/>
      <dgm:spPr/>
    </dgm:pt>
    <dgm:pt modelId="{D47309E8-52C9-4BB5-BFF1-6AEF4E31AE90}" type="pres">
      <dgm:prSet presAssocID="{0D8878A0-49DC-4278-9E38-E4F35325818D}" presName="compNode" presStyleCnt="0"/>
      <dgm:spPr/>
    </dgm:pt>
    <dgm:pt modelId="{4DB91486-6311-4263-94D3-9B0D7E417336}" type="pres">
      <dgm:prSet presAssocID="{0D8878A0-49DC-4278-9E38-E4F353258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AEDC2F0-E9EC-477F-9A4B-DABCD5FB7169}" type="pres">
      <dgm:prSet presAssocID="{0D8878A0-49DC-4278-9E38-E4F35325818D}" presName="iconSpace" presStyleCnt="0"/>
      <dgm:spPr/>
    </dgm:pt>
    <dgm:pt modelId="{C92381D3-C411-44F8-ABBD-45076E2706A5}" type="pres">
      <dgm:prSet presAssocID="{0D8878A0-49DC-4278-9E38-E4F35325818D}" presName="parTx" presStyleLbl="revTx" presStyleIdx="4" presStyleCnt="6">
        <dgm:presLayoutVars>
          <dgm:chMax val="0"/>
          <dgm:chPref val="0"/>
        </dgm:presLayoutVars>
      </dgm:prSet>
      <dgm:spPr/>
    </dgm:pt>
    <dgm:pt modelId="{DFE0E8C7-9A04-4423-B0F2-AA52B43FD0CD}" type="pres">
      <dgm:prSet presAssocID="{0D8878A0-49DC-4278-9E38-E4F35325818D}" presName="txSpace" presStyleCnt="0"/>
      <dgm:spPr/>
    </dgm:pt>
    <dgm:pt modelId="{F8C226E3-3DA1-4B11-BBA1-31E03DB8A251}" type="pres">
      <dgm:prSet presAssocID="{0D8878A0-49DC-4278-9E38-E4F35325818D}" presName="desTx" presStyleLbl="revTx" presStyleIdx="5" presStyleCnt="6">
        <dgm:presLayoutVars/>
      </dgm:prSet>
      <dgm:spPr/>
    </dgm:pt>
  </dgm:ptLst>
  <dgm:cxnLst>
    <dgm:cxn modelId="{1B7CA61A-9CB4-4078-BE23-B47D52228A82}" srcId="{97BEA0A3-73CF-471E-B69E-3F7A2728F733}" destId="{D0D7FB86-F6F5-4127-9586-307F687CDFBF}" srcOrd="0" destOrd="0" parTransId="{FDDB7A75-02D9-4797-845E-9FA5B17EE3F7}" sibTransId="{A6933603-2895-4F5A-AAD1-99312C1783AD}"/>
    <dgm:cxn modelId="{9303DF38-A6D7-4316-8DE5-A479324F63CB}" type="presOf" srcId="{97BEA0A3-73CF-471E-B69E-3F7A2728F733}" destId="{4F57330D-E763-49E2-9E4F-318265ECA617}" srcOrd="0" destOrd="0" presId="urn:microsoft.com/office/officeart/2018/5/layout/CenteredIconLabelDescriptionList"/>
    <dgm:cxn modelId="{3ACB4D3E-09DD-4C0F-B7FF-69F62CAF5BAB}" type="presOf" srcId="{66BAD128-74C5-4CF7-9BD7-35A38D350213}" destId="{5FB151BF-6768-438E-B0FF-7B5EC232A012}" srcOrd="0" destOrd="0" presId="urn:microsoft.com/office/officeart/2018/5/layout/CenteredIconLabelDescriptionList"/>
    <dgm:cxn modelId="{F1F2E25E-3FF8-4989-A2B9-9EC3871EF416}" type="presOf" srcId="{0D8878A0-49DC-4278-9E38-E4F35325818D}" destId="{C92381D3-C411-44F8-ABBD-45076E2706A5}" srcOrd="0" destOrd="0" presId="urn:microsoft.com/office/officeart/2018/5/layout/CenteredIconLabelDescriptionList"/>
    <dgm:cxn modelId="{3D087B6D-6FC9-4131-A2DB-2ED7394FBBD1}" srcId="{136FF062-93CA-45B2-AD62-5DA3AA1ECB73}" destId="{973ACCC4-29BB-4ED3-96ED-E9A53CFE1192}" srcOrd="0" destOrd="0" parTransId="{DFE256A9-F647-404F-AAA5-C249949EE194}" sibTransId="{517A1994-92FB-4034-9DC1-AFC34DCC795A}"/>
    <dgm:cxn modelId="{5604B96D-50DE-4BBC-B765-424E24F894F5}" srcId="{66BAD128-74C5-4CF7-9BD7-35A38D350213}" destId="{136FF062-93CA-45B2-AD62-5DA3AA1ECB73}" srcOrd="1" destOrd="0" parTransId="{BBC4B79C-A132-4877-8724-2BE3ECB08BD5}" sibTransId="{E63D7AFE-FC93-48C1-86A6-B847D20DE92E}"/>
    <dgm:cxn modelId="{CBAF9355-3722-4875-A2A9-E2981C056DC7}" srcId="{66BAD128-74C5-4CF7-9BD7-35A38D350213}" destId="{97BEA0A3-73CF-471E-B69E-3F7A2728F733}" srcOrd="0" destOrd="0" parTransId="{CE7F8DF6-55DF-4C80-BC63-246FAE20A438}" sibTransId="{D082E6EE-50E1-4D93-90FC-BF1E386B2A55}"/>
    <dgm:cxn modelId="{C5C15A5A-D326-4552-BD91-6D1A6B9EF74E}" type="presOf" srcId="{1A211D4C-7CBC-430A-8DB0-6F22A741D490}" destId="{F8C226E3-3DA1-4B11-BBA1-31E03DB8A251}" srcOrd="0" destOrd="0" presId="urn:microsoft.com/office/officeart/2018/5/layout/CenteredIconLabelDescriptionList"/>
    <dgm:cxn modelId="{5F77E98F-AF7F-4E2A-9C8F-BE294CA0F1FC}" type="presOf" srcId="{D0D7FB86-F6F5-4127-9586-307F687CDFBF}" destId="{D73DDB37-A69E-43A9-B8A8-7EDE01F5B65B}" srcOrd="0" destOrd="0" presId="urn:microsoft.com/office/officeart/2018/5/layout/CenteredIconLabelDescriptionList"/>
    <dgm:cxn modelId="{533409A1-FA06-43B1-9973-4F588AC8225D}" type="presOf" srcId="{973ACCC4-29BB-4ED3-96ED-E9A53CFE1192}" destId="{12A90ADB-3287-4598-B198-30978D103265}" srcOrd="0" destOrd="0" presId="urn:microsoft.com/office/officeart/2018/5/layout/CenteredIconLabelDescriptionList"/>
    <dgm:cxn modelId="{B2CD5AB1-0BFD-4134-B498-A6258E65BF9A}" srcId="{66BAD128-74C5-4CF7-9BD7-35A38D350213}" destId="{0D8878A0-49DC-4278-9E38-E4F35325818D}" srcOrd="2" destOrd="0" parTransId="{A583622C-7EB8-4865-8AE3-06E1B1748217}" sibTransId="{918852A1-F51C-4B58-BAE1-50E34939A8C1}"/>
    <dgm:cxn modelId="{2D65CFD2-7D28-4A14-83BB-C389137AA26B}" srcId="{0D8878A0-49DC-4278-9E38-E4F35325818D}" destId="{1A211D4C-7CBC-430A-8DB0-6F22A741D490}" srcOrd="0" destOrd="0" parTransId="{C719FCFB-3AC1-459C-BF63-17B874560141}" sibTransId="{63B5A992-4F24-4D63-99A4-8879CDE98BF4}"/>
    <dgm:cxn modelId="{290763F2-B026-4DD7-9B63-569332054D74}" type="presOf" srcId="{136FF062-93CA-45B2-AD62-5DA3AA1ECB73}" destId="{319E60C5-28FB-44CA-9673-1219085BE680}" srcOrd="0" destOrd="0" presId="urn:microsoft.com/office/officeart/2018/5/layout/CenteredIconLabelDescriptionList"/>
    <dgm:cxn modelId="{24CD57D5-B923-45A7-B6D6-951C2A052675}" type="presParOf" srcId="{5FB151BF-6768-438E-B0FF-7B5EC232A012}" destId="{F0E24E54-BE5E-4174-9980-FF2EA90F6F42}" srcOrd="0" destOrd="0" presId="urn:microsoft.com/office/officeart/2018/5/layout/CenteredIconLabelDescriptionList"/>
    <dgm:cxn modelId="{C097EE52-19B0-4F78-9E7D-9BB63BA40778}" type="presParOf" srcId="{F0E24E54-BE5E-4174-9980-FF2EA90F6F42}" destId="{D7D4870E-10F9-4D8C-81C8-B66CBA94CA3F}" srcOrd="0" destOrd="0" presId="urn:microsoft.com/office/officeart/2018/5/layout/CenteredIconLabelDescriptionList"/>
    <dgm:cxn modelId="{355D305F-2052-4D4B-8B91-76298B9EAEBE}" type="presParOf" srcId="{F0E24E54-BE5E-4174-9980-FF2EA90F6F42}" destId="{6C9A224E-DA68-4CB0-A52E-DE707BA191FE}" srcOrd="1" destOrd="0" presId="urn:microsoft.com/office/officeart/2018/5/layout/CenteredIconLabelDescriptionList"/>
    <dgm:cxn modelId="{FC2F83F1-B75F-469F-8204-905FBD8D9DFB}" type="presParOf" srcId="{F0E24E54-BE5E-4174-9980-FF2EA90F6F42}" destId="{4F57330D-E763-49E2-9E4F-318265ECA617}" srcOrd="2" destOrd="0" presId="urn:microsoft.com/office/officeart/2018/5/layout/CenteredIconLabelDescriptionList"/>
    <dgm:cxn modelId="{2C71C51E-26F1-4BB5-9ADC-5A7BE11CAA06}" type="presParOf" srcId="{F0E24E54-BE5E-4174-9980-FF2EA90F6F42}" destId="{079C4A07-1959-433E-B8F9-760C7E471964}" srcOrd="3" destOrd="0" presId="urn:microsoft.com/office/officeart/2018/5/layout/CenteredIconLabelDescriptionList"/>
    <dgm:cxn modelId="{C54DF91E-C04D-4409-AE13-1E201A751F4A}" type="presParOf" srcId="{F0E24E54-BE5E-4174-9980-FF2EA90F6F42}" destId="{D73DDB37-A69E-43A9-B8A8-7EDE01F5B65B}" srcOrd="4" destOrd="0" presId="urn:microsoft.com/office/officeart/2018/5/layout/CenteredIconLabelDescriptionList"/>
    <dgm:cxn modelId="{1A48BB33-7C47-4981-A047-44A6BB88C13A}" type="presParOf" srcId="{5FB151BF-6768-438E-B0FF-7B5EC232A012}" destId="{750300E4-4FB0-4CB3-8588-366EA1BDC919}" srcOrd="1" destOrd="0" presId="urn:microsoft.com/office/officeart/2018/5/layout/CenteredIconLabelDescriptionList"/>
    <dgm:cxn modelId="{6C6698FB-E446-474B-8E9E-3B2B5EAD6023}" type="presParOf" srcId="{5FB151BF-6768-438E-B0FF-7B5EC232A012}" destId="{16F74204-0A76-4CC9-87E3-F834D93B496C}" srcOrd="2" destOrd="0" presId="urn:microsoft.com/office/officeart/2018/5/layout/CenteredIconLabelDescriptionList"/>
    <dgm:cxn modelId="{CBC41830-2E4C-47DA-9C0E-732746FC42B6}" type="presParOf" srcId="{16F74204-0A76-4CC9-87E3-F834D93B496C}" destId="{D4145E8C-D832-482C-9E0D-6C233B00F96F}" srcOrd="0" destOrd="0" presId="urn:microsoft.com/office/officeart/2018/5/layout/CenteredIconLabelDescriptionList"/>
    <dgm:cxn modelId="{E81EBDBF-9DE0-454D-BF66-527BD6F881D5}" type="presParOf" srcId="{16F74204-0A76-4CC9-87E3-F834D93B496C}" destId="{603D1C70-3FC6-45B8-A872-0B466C0834EB}" srcOrd="1" destOrd="0" presId="urn:microsoft.com/office/officeart/2018/5/layout/CenteredIconLabelDescriptionList"/>
    <dgm:cxn modelId="{42275B2E-9872-4924-A8FB-5C1E5A294297}" type="presParOf" srcId="{16F74204-0A76-4CC9-87E3-F834D93B496C}" destId="{319E60C5-28FB-44CA-9673-1219085BE680}" srcOrd="2" destOrd="0" presId="urn:microsoft.com/office/officeart/2018/5/layout/CenteredIconLabelDescriptionList"/>
    <dgm:cxn modelId="{B74E3269-3CA8-4A8F-A522-FA7549E10A1D}" type="presParOf" srcId="{16F74204-0A76-4CC9-87E3-F834D93B496C}" destId="{600FF007-77E6-48F4-9B19-41A5E3BDEC5D}" srcOrd="3" destOrd="0" presId="urn:microsoft.com/office/officeart/2018/5/layout/CenteredIconLabelDescriptionList"/>
    <dgm:cxn modelId="{131E68CB-89D6-410E-B225-58424E84270E}" type="presParOf" srcId="{16F74204-0A76-4CC9-87E3-F834D93B496C}" destId="{12A90ADB-3287-4598-B198-30978D103265}" srcOrd="4" destOrd="0" presId="urn:microsoft.com/office/officeart/2018/5/layout/CenteredIconLabelDescriptionList"/>
    <dgm:cxn modelId="{44898CE0-0CF2-49BB-A24B-A07B24B57CAF}" type="presParOf" srcId="{5FB151BF-6768-438E-B0FF-7B5EC232A012}" destId="{C4BCFBA8-41E4-4F67-8CBC-670743019D3F}" srcOrd="3" destOrd="0" presId="urn:microsoft.com/office/officeart/2018/5/layout/CenteredIconLabelDescriptionList"/>
    <dgm:cxn modelId="{ADF8EA04-31AD-4197-8E40-151B9BA73703}" type="presParOf" srcId="{5FB151BF-6768-438E-B0FF-7B5EC232A012}" destId="{D47309E8-52C9-4BB5-BFF1-6AEF4E31AE90}" srcOrd="4" destOrd="0" presId="urn:microsoft.com/office/officeart/2018/5/layout/CenteredIconLabelDescriptionList"/>
    <dgm:cxn modelId="{B2869D4E-1F22-46AE-B789-AA7262C3C0AC}" type="presParOf" srcId="{D47309E8-52C9-4BB5-BFF1-6AEF4E31AE90}" destId="{4DB91486-6311-4263-94D3-9B0D7E417336}" srcOrd="0" destOrd="0" presId="urn:microsoft.com/office/officeart/2018/5/layout/CenteredIconLabelDescriptionList"/>
    <dgm:cxn modelId="{31F62791-4E17-47E2-9104-A19DDE20A6D0}" type="presParOf" srcId="{D47309E8-52C9-4BB5-BFF1-6AEF4E31AE90}" destId="{3AEDC2F0-E9EC-477F-9A4B-DABCD5FB7169}" srcOrd="1" destOrd="0" presId="urn:microsoft.com/office/officeart/2018/5/layout/CenteredIconLabelDescriptionList"/>
    <dgm:cxn modelId="{AB421D5D-1258-4A2C-BC38-EA1F16EA71B1}" type="presParOf" srcId="{D47309E8-52C9-4BB5-BFF1-6AEF4E31AE90}" destId="{C92381D3-C411-44F8-ABBD-45076E2706A5}" srcOrd="2" destOrd="0" presId="urn:microsoft.com/office/officeart/2018/5/layout/CenteredIconLabelDescriptionList"/>
    <dgm:cxn modelId="{A267DAF3-C4F8-4A6A-9512-FD7204DD96FF}" type="presParOf" srcId="{D47309E8-52C9-4BB5-BFF1-6AEF4E31AE90}" destId="{DFE0E8C7-9A04-4423-B0F2-AA52B43FD0CD}" srcOrd="3" destOrd="0" presId="urn:microsoft.com/office/officeart/2018/5/layout/CenteredIconLabelDescriptionList"/>
    <dgm:cxn modelId="{506598BF-F0D6-4734-8662-6AD6F1D1B092}" type="presParOf" srcId="{D47309E8-52C9-4BB5-BFF1-6AEF4E31AE90}" destId="{F8C226E3-3DA1-4B11-BBA1-31E03DB8A25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7FA2E3-AFEB-4AAC-8134-3CC5EF98BA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EBCA3B-76FD-453E-A5FF-396DAD91ED4D}">
      <dgm:prSet/>
      <dgm:spPr/>
      <dgm:t>
        <a:bodyPr/>
        <a:lstStyle/>
        <a:p>
          <a:pPr algn="just"/>
          <a:r>
            <a:rPr lang="en-US" dirty="0"/>
            <a:t>Google drive uses 256-bit SSL/TSL encryption for files in transit and 128-bit AES keys for files at rest.</a:t>
          </a:r>
        </a:p>
      </dgm:t>
    </dgm:pt>
    <dgm:pt modelId="{07EBD8E7-709B-4136-A179-B3EC1F2F3AF1}" type="parTrans" cxnId="{B2C215DF-F55E-47B9-8321-4E8B947394A7}">
      <dgm:prSet/>
      <dgm:spPr/>
      <dgm:t>
        <a:bodyPr/>
        <a:lstStyle/>
        <a:p>
          <a:endParaRPr lang="en-US"/>
        </a:p>
      </dgm:t>
    </dgm:pt>
    <dgm:pt modelId="{D851EC4C-67E4-433A-8869-7875AE841477}" type="sibTrans" cxnId="{B2C215DF-F55E-47B9-8321-4E8B947394A7}">
      <dgm:prSet/>
      <dgm:spPr/>
      <dgm:t>
        <a:bodyPr/>
        <a:lstStyle/>
        <a:p>
          <a:endParaRPr lang="en-US"/>
        </a:p>
      </dgm:t>
    </dgm:pt>
    <dgm:pt modelId="{A89CEC5B-E9C1-410B-A68A-1AD925EF98E8}">
      <dgm:prSet/>
      <dgm:spPr/>
      <dgm:t>
        <a:bodyPr/>
        <a:lstStyle/>
        <a:p>
          <a:pPr algn="just"/>
          <a:r>
            <a:rPr lang="en-US" dirty="0"/>
            <a:t>RSA encryption key lengths are doubled to 2048 bits and changed every few weeks to ensure the security of personal data.</a:t>
          </a:r>
        </a:p>
      </dgm:t>
    </dgm:pt>
    <dgm:pt modelId="{21DA90C8-1EAA-4194-9C21-FDC9C8816AA9}" type="parTrans" cxnId="{20A9C167-BA16-45BA-BC57-2B86EE060684}">
      <dgm:prSet/>
      <dgm:spPr/>
      <dgm:t>
        <a:bodyPr/>
        <a:lstStyle/>
        <a:p>
          <a:endParaRPr lang="en-US"/>
        </a:p>
      </dgm:t>
    </dgm:pt>
    <dgm:pt modelId="{3DE7D0A0-9FFF-4F07-8B5D-F58F24BE34E2}" type="sibTrans" cxnId="{20A9C167-BA16-45BA-BC57-2B86EE060684}">
      <dgm:prSet/>
      <dgm:spPr/>
      <dgm:t>
        <a:bodyPr/>
        <a:lstStyle/>
        <a:p>
          <a:endParaRPr lang="en-US"/>
        </a:p>
      </dgm:t>
    </dgm:pt>
    <dgm:pt modelId="{E335DC61-CA7D-487C-A738-2CD54C12B398}">
      <dgm:prSet/>
      <dgm:spPr/>
      <dgm:t>
        <a:bodyPr/>
        <a:lstStyle/>
        <a:p>
          <a:pPr algn="just"/>
          <a:r>
            <a:rPr lang="en-US" dirty="0"/>
            <a:t>Cryptomater is an excellent open-source option for securing Google drive files.</a:t>
          </a:r>
        </a:p>
      </dgm:t>
    </dgm:pt>
    <dgm:pt modelId="{6CCFAC87-4EFD-4FD2-8248-574CD4DCD106}" type="parTrans" cxnId="{E4F3C11D-3E1C-451D-BF37-AAB01F42BFA0}">
      <dgm:prSet/>
      <dgm:spPr/>
      <dgm:t>
        <a:bodyPr/>
        <a:lstStyle/>
        <a:p>
          <a:endParaRPr lang="en-US"/>
        </a:p>
      </dgm:t>
    </dgm:pt>
    <dgm:pt modelId="{DA21DD66-8B6A-429A-B8AD-8881A01A292D}" type="sibTrans" cxnId="{E4F3C11D-3E1C-451D-BF37-AAB01F42BFA0}">
      <dgm:prSet/>
      <dgm:spPr/>
      <dgm:t>
        <a:bodyPr/>
        <a:lstStyle/>
        <a:p>
          <a:endParaRPr lang="en-US"/>
        </a:p>
      </dgm:t>
    </dgm:pt>
    <dgm:pt modelId="{17B360C2-FE72-4590-8C2D-0821D7243AEC}">
      <dgm:prSet/>
      <dgm:spPr/>
      <dgm:t>
        <a:bodyPr/>
        <a:lstStyle/>
        <a:p>
          <a:pPr algn="just"/>
          <a:r>
            <a:rPr lang="en-US" dirty="0"/>
            <a:t>Box Cryptor is an encryption solution available for individuals as well as companies that will help Google drive secure.</a:t>
          </a:r>
        </a:p>
      </dgm:t>
    </dgm:pt>
    <dgm:pt modelId="{018D9DE8-D59E-48F8-B613-EFA3DA96D84D}" type="parTrans" cxnId="{C7965A5A-E959-4308-B5CE-EBC1347BFA73}">
      <dgm:prSet/>
      <dgm:spPr/>
      <dgm:t>
        <a:bodyPr/>
        <a:lstStyle/>
        <a:p>
          <a:endParaRPr lang="en-US"/>
        </a:p>
      </dgm:t>
    </dgm:pt>
    <dgm:pt modelId="{526B5422-E3FD-48DB-8BD0-A18F81376098}" type="sibTrans" cxnId="{C7965A5A-E959-4308-B5CE-EBC1347BFA73}">
      <dgm:prSet/>
      <dgm:spPr/>
      <dgm:t>
        <a:bodyPr/>
        <a:lstStyle/>
        <a:p>
          <a:endParaRPr lang="en-US"/>
        </a:p>
      </dgm:t>
    </dgm:pt>
    <dgm:pt modelId="{F0643999-C580-4C21-81E7-3A6D3A10DB32}" type="pres">
      <dgm:prSet presAssocID="{517FA2E3-AFEB-4AAC-8134-3CC5EF98BACF}" presName="root" presStyleCnt="0">
        <dgm:presLayoutVars>
          <dgm:dir/>
          <dgm:resizeHandles val="exact"/>
        </dgm:presLayoutVars>
      </dgm:prSet>
      <dgm:spPr/>
    </dgm:pt>
    <dgm:pt modelId="{32886CB5-4D5C-4E88-AA12-8C4FC9C9AD18}" type="pres">
      <dgm:prSet presAssocID="{99EBCA3B-76FD-453E-A5FF-396DAD91ED4D}" presName="compNode" presStyleCnt="0"/>
      <dgm:spPr/>
    </dgm:pt>
    <dgm:pt modelId="{A5E79E39-0523-44BA-992A-0570A156A6B5}" type="pres">
      <dgm:prSet presAssocID="{99EBCA3B-76FD-453E-A5FF-396DAD91ED4D}" presName="bgRect" presStyleLbl="bgShp" presStyleIdx="0" presStyleCnt="4"/>
      <dgm:spPr/>
    </dgm:pt>
    <dgm:pt modelId="{B1E3FE16-F6AC-48CC-985F-BB0115AAA445}" type="pres">
      <dgm:prSet presAssocID="{99EBCA3B-76FD-453E-A5FF-396DAD91ED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2C3DF974-6EB3-4ACF-BCD5-53E16646DFA8}" type="pres">
      <dgm:prSet presAssocID="{99EBCA3B-76FD-453E-A5FF-396DAD91ED4D}" presName="spaceRect" presStyleCnt="0"/>
      <dgm:spPr/>
    </dgm:pt>
    <dgm:pt modelId="{9FEE7B95-EB40-48EA-9D15-B73DD8B88CA9}" type="pres">
      <dgm:prSet presAssocID="{99EBCA3B-76FD-453E-A5FF-396DAD91ED4D}" presName="parTx" presStyleLbl="revTx" presStyleIdx="0" presStyleCnt="4">
        <dgm:presLayoutVars>
          <dgm:chMax val="0"/>
          <dgm:chPref val="0"/>
        </dgm:presLayoutVars>
      </dgm:prSet>
      <dgm:spPr/>
    </dgm:pt>
    <dgm:pt modelId="{2A2EE052-018F-41E3-9CB3-ED0EA9F544EF}" type="pres">
      <dgm:prSet presAssocID="{D851EC4C-67E4-433A-8869-7875AE841477}" presName="sibTrans" presStyleCnt="0"/>
      <dgm:spPr/>
    </dgm:pt>
    <dgm:pt modelId="{547669CD-CFD5-42BE-9F84-6B348C944FD2}" type="pres">
      <dgm:prSet presAssocID="{A89CEC5B-E9C1-410B-A68A-1AD925EF98E8}" presName="compNode" presStyleCnt="0"/>
      <dgm:spPr/>
    </dgm:pt>
    <dgm:pt modelId="{FD6C77CD-D284-47F9-9242-266CF0B5E304}" type="pres">
      <dgm:prSet presAssocID="{A89CEC5B-E9C1-410B-A68A-1AD925EF98E8}" presName="bgRect" presStyleLbl="bgShp" presStyleIdx="1" presStyleCnt="4"/>
      <dgm:spPr/>
    </dgm:pt>
    <dgm:pt modelId="{AB3FF929-C619-42DF-9FA8-1BA8891B5335}" type="pres">
      <dgm:prSet presAssocID="{A89CEC5B-E9C1-410B-A68A-1AD925EF98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D7A6171-D48A-4B0C-AE27-D5C23233A9DE}" type="pres">
      <dgm:prSet presAssocID="{A89CEC5B-E9C1-410B-A68A-1AD925EF98E8}" presName="spaceRect" presStyleCnt="0"/>
      <dgm:spPr/>
    </dgm:pt>
    <dgm:pt modelId="{E3B40DD3-404D-4B3B-83AC-F410C07EF08D}" type="pres">
      <dgm:prSet presAssocID="{A89CEC5B-E9C1-410B-A68A-1AD925EF98E8}" presName="parTx" presStyleLbl="revTx" presStyleIdx="1" presStyleCnt="4">
        <dgm:presLayoutVars>
          <dgm:chMax val="0"/>
          <dgm:chPref val="0"/>
        </dgm:presLayoutVars>
      </dgm:prSet>
      <dgm:spPr/>
    </dgm:pt>
    <dgm:pt modelId="{0B04E609-15F1-4ED9-ADD4-CC4564708295}" type="pres">
      <dgm:prSet presAssocID="{3DE7D0A0-9FFF-4F07-8B5D-F58F24BE34E2}" presName="sibTrans" presStyleCnt="0"/>
      <dgm:spPr/>
    </dgm:pt>
    <dgm:pt modelId="{9A5E4D03-3E9D-43B1-83BE-62B641200C4F}" type="pres">
      <dgm:prSet presAssocID="{E335DC61-CA7D-487C-A738-2CD54C12B398}" presName="compNode" presStyleCnt="0"/>
      <dgm:spPr/>
    </dgm:pt>
    <dgm:pt modelId="{A098219A-BB99-4AB9-8A4C-7C7ED87DDE7F}" type="pres">
      <dgm:prSet presAssocID="{E335DC61-CA7D-487C-A738-2CD54C12B398}" presName="bgRect" presStyleLbl="bgShp" presStyleIdx="2" presStyleCnt="4"/>
      <dgm:spPr/>
    </dgm:pt>
    <dgm:pt modelId="{4D0A646E-BF50-47B4-827C-62B1CEA9C449}" type="pres">
      <dgm:prSet presAssocID="{E335DC61-CA7D-487C-A738-2CD54C12B3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10D05DD-4139-45C3-9595-07EB3D2AF3D0}" type="pres">
      <dgm:prSet presAssocID="{E335DC61-CA7D-487C-A738-2CD54C12B398}" presName="spaceRect" presStyleCnt="0"/>
      <dgm:spPr/>
    </dgm:pt>
    <dgm:pt modelId="{18E764A3-46C9-442B-A442-3F8E04D194A1}" type="pres">
      <dgm:prSet presAssocID="{E335DC61-CA7D-487C-A738-2CD54C12B398}" presName="parTx" presStyleLbl="revTx" presStyleIdx="2" presStyleCnt="4">
        <dgm:presLayoutVars>
          <dgm:chMax val="0"/>
          <dgm:chPref val="0"/>
        </dgm:presLayoutVars>
      </dgm:prSet>
      <dgm:spPr/>
    </dgm:pt>
    <dgm:pt modelId="{F5089EB6-023B-4FA2-97B1-F8333A6F7388}" type="pres">
      <dgm:prSet presAssocID="{DA21DD66-8B6A-429A-B8AD-8881A01A292D}" presName="sibTrans" presStyleCnt="0"/>
      <dgm:spPr/>
    </dgm:pt>
    <dgm:pt modelId="{CD35FDED-5E32-4065-801E-D917EADE48B1}" type="pres">
      <dgm:prSet presAssocID="{17B360C2-FE72-4590-8C2D-0821D7243AEC}" presName="compNode" presStyleCnt="0"/>
      <dgm:spPr/>
    </dgm:pt>
    <dgm:pt modelId="{485CBF56-1877-432E-8D94-C9F9486078B8}" type="pres">
      <dgm:prSet presAssocID="{17B360C2-FE72-4590-8C2D-0821D7243AEC}" presName="bgRect" presStyleLbl="bgShp" presStyleIdx="3" presStyleCnt="4"/>
      <dgm:spPr/>
    </dgm:pt>
    <dgm:pt modelId="{8D00AA7F-D81A-4DCA-9FFF-121F6184F38D}" type="pres">
      <dgm:prSet presAssocID="{17B360C2-FE72-4590-8C2D-0821D7243A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4D1D911A-E5AC-45D3-AD24-69CD840BC3A5}" type="pres">
      <dgm:prSet presAssocID="{17B360C2-FE72-4590-8C2D-0821D7243AEC}" presName="spaceRect" presStyleCnt="0"/>
      <dgm:spPr/>
    </dgm:pt>
    <dgm:pt modelId="{E067C8CC-E7DE-4624-9836-484214585ABE}" type="pres">
      <dgm:prSet presAssocID="{17B360C2-FE72-4590-8C2D-0821D7243AEC}" presName="parTx" presStyleLbl="revTx" presStyleIdx="3" presStyleCnt="4">
        <dgm:presLayoutVars>
          <dgm:chMax val="0"/>
          <dgm:chPref val="0"/>
        </dgm:presLayoutVars>
      </dgm:prSet>
      <dgm:spPr/>
    </dgm:pt>
  </dgm:ptLst>
  <dgm:cxnLst>
    <dgm:cxn modelId="{60FCA80A-054B-49F1-999F-EDAFA92CFE16}" type="presOf" srcId="{A89CEC5B-E9C1-410B-A68A-1AD925EF98E8}" destId="{E3B40DD3-404D-4B3B-83AC-F410C07EF08D}" srcOrd="0" destOrd="0" presId="urn:microsoft.com/office/officeart/2018/2/layout/IconVerticalSolidList"/>
    <dgm:cxn modelId="{E4F3C11D-3E1C-451D-BF37-AAB01F42BFA0}" srcId="{517FA2E3-AFEB-4AAC-8134-3CC5EF98BACF}" destId="{E335DC61-CA7D-487C-A738-2CD54C12B398}" srcOrd="2" destOrd="0" parTransId="{6CCFAC87-4EFD-4FD2-8248-574CD4DCD106}" sibTransId="{DA21DD66-8B6A-429A-B8AD-8881A01A292D}"/>
    <dgm:cxn modelId="{20A9C167-BA16-45BA-BC57-2B86EE060684}" srcId="{517FA2E3-AFEB-4AAC-8134-3CC5EF98BACF}" destId="{A89CEC5B-E9C1-410B-A68A-1AD925EF98E8}" srcOrd="1" destOrd="0" parTransId="{21DA90C8-1EAA-4194-9C21-FDC9C8816AA9}" sibTransId="{3DE7D0A0-9FFF-4F07-8B5D-F58F24BE34E2}"/>
    <dgm:cxn modelId="{C7965A5A-E959-4308-B5CE-EBC1347BFA73}" srcId="{517FA2E3-AFEB-4AAC-8134-3CC5EF98BACF}" destId="{17B360C2-FE72-4590-8C2D-0821D7243AEC}" srcOrd="3" destOrd="0" parTransId="{018D9DE8-D59E-48F8-B613-EFA3DA96D84D}" sibTransId="{526B5422-E3FD-48DB-8BD0-A18F81376098}"/>
    <dgm:cxn modelId="{3B3BA098-B9E5-4D9B-81F5-0ECF56F55817}" type="presOf" srcId="{17B360C2-FE72-4590-8C2D-0821D7243AEC}" destId="{E067C8CC-E7DE-4624-9836-484214585ABE}" srcOrd="0" destOrd="0" presId="urn:microsoft.com/office/officeart/2018/2/layout/IconVerticalSolidList"/>
    <dgm:cxn modelId="{DD603299-AFE1-465D-8193-65F9890B304C}" type="presOf" srcId="{517FA2E3-AFEB-4AAC-8134-3CC5EF98BACF}" destId="{F0643999-C580-4C21-81E7-3A6D3A10DB32}" srcOrd="0" destOrd="0" presId="urn:microsoft.com/office/officeart/2018/2/layout/IconVerticalSolidList"/>
    <dgm:cxn modelId="{91A260A2-586E-4BD2-9168-61D4811ADB99}" type="presOf" srcId="{99EBCA3B-76FD-453E-A5FF-396DAD91ED4D}" destId="{9FEE7B95-EB40-48EA-9D15-B73DD8B88CA9}" srcOrd="0" destOrd="0" presId="urn:microsoft.com/office/officeart/2018/2/layout/IconVerticalSolidList"/>
    <dgm:cxn modelId="{6AA787D3-32AA-4BFB-B143-1039342F4970}" type="presOf" srcId="{E335DC61-CA7D-487C-A738-2CD54C12B398}" destId="{18E764A3-46C9-442B-A442-3F8E04D194A1}" srcOrd="0" destOrd="0" presId="urn:microsoft.com/office/officeart/2018/2/layout/IconVerticalSolidList"/>
    <dgm:cxn modelId="{B2C215DF-F55E-47B9-8321-4E8B947394A7}" srcId="{517FA2E3-AFEB-4AAC-8134-3CC5EF98BACF}" destId="{99EBCA3B-76FD-453E-A5FF-396DAD91ED4D}" srcOrd="0" destOrd="0" parTransId="{07EBD8E7-709B-4136-A179-B3EC1F2F3AF1}" sibTransId="{D851EC4C-67E4-433A-8869-7875AE841477}"/>
    <dgm:cxn modelId="{DB8E62F9-5477-4CA2-BFE8-C9D4C727686A}" type="presParOf" srcId="{F0643999-C580-4C21-81E7-3A6D3A10DB32}" destId="{32886CB5-4D5C-4E88-AA12-8C4FC9C9AD18}" srcOrd="0" destOrd="0" presId="urn:microsoft.com/office/officeart/2018/2/layout/IconVerticalSolidList"/>
    <dgm:cxn modelId="{B0A91D0A-705A-48E1-B216-490E03678699}" type="presParOf" srcId="{32886CB5-4D5C-4E88-AA12-8C4FC9C9AD18}" destId="{A5E79E39-0523-44BA-992A-0570A156A6B5}" srcOrd="0" destOrd="0" presId="urn:microsoft.com/office/officeart/2018/2/layout/IconVerticalSolidList"/>
    <dgm:cxn modelId="{93E440C5-4D42-4654-AED2-B4E7EA0B66B4}" type="presParOf" srcId="{32886CB5-4D5C-4E88-AA12-8C4FC9C9AD18}" destId="{B1E3FE16-F6AC-48CC-985F-BB0115AAA445}" srcOrd="1" destOrd="0" presId="urn:microsoft.com/office/officeart/2018/2/layout/IconVerticalSolidList"/>
    <dgm:cxn modelId="{62B2BF75-503C-4C1C-9103-C995BB2F4DD8}" type="presParOf" srcId="{32886CB5-4D5C-4E88-AA12-8C4FC9C9AD18}" destId="{2C3DF974-6EB3-4ACF-BCD5-53E16646DFA8}" srcOrd="2" destOrd="0" presId="urn:microsoft.com/office/officeart/2018/2/layout/IconVerticalSolidList"/>
    <dgm:cxn modelId="{3ABD7E48-0620-4C0C-9274-72753BF32978}" type="presParOf" srcId="{32886CB5-4D5C-4E88-AA12-8C4FC9C9AD18}" destId="{9FEE7B95-EB40-48EA-9D15-B73DD8B88CA9}" srcOrd="3" destOrd="0" presId="urn:microsoft.com/office/officeart/2018/2/layout/IconVerticalSolidList"/>
    <dgm:cxn modelId="{5C6B67BC-4AA1-4E57-A7B2-6D8A05193377}" type="presParOf" srcId="{F0643999-C580-4C21-81E7-3A6D3A10DB32}" destId="{2A2EE052-018F-41E3-9CB3-ED0EA9F544EF}" srcOrd="1" destOrd="0" presId="urn:microsoft.com/office/officeart/2018/2/layout/IconVerticalSolidList"/>
    <dgm:cxn modelId="{FA8D5B4A-3A13-4960-BF3F-96DC93B6F06C}" type="presParOf" srcId="{F0643999-C580-4C21-81E7-3A6D3A10DB32}" destId="{547669CD-CFD5-42BE-9F84-6B348C944FD2}" srcOrd="2" destOrd="0" presId="urn:microsoft.com/office/officeart/2018/2/layout/IconVerticalSolidList"/>
    <dgm:cxn modelId="{09201A15-C5EF-4C7D-835C-9DCC2EA60BE6}" type="presParOf" srcId="{547669CD-CFD5-42BE-9F84-6B348C944FD2}" destId="{FD6C77CD-D284-47F9-9242-266CF0B5E304}" srcOrd="0" destOrd="0" presId="urn:microsoft.com/office/officeart/2018/2/layout/IconVerticalSolidList"/>
    <dgm:cxn modelId="{9AF9AC62-B468-4258-B1CE-7AF1985964DB}" type="presParOf" srcId="{547669CD-CFD5-42BE-9F84-6B348C944FD2}" destId="{AB3FF929-C619-42DF-9FA8-1BA8891B5335}" srcOrd="1" destOrd="0" presId="urn:microsoft.com/office/officeart/2018/2/layout/IconVerticalSolidList"/>
    <dgm:cxn modelId="{45E9A807-719C-4B9E-86A8-EDBBF77BBC0A}" type="presParOf" srcId="{547669CD-CFD5-42BE-9F84-6B348C944FD2}" destId="{0D7A6171-D48A-4B0C-AE27-D5C23233A9DE}" srcOrd="2" destOrd="0" presId="urn:microsoft.com/office/officeart/2018/2/layout/IconVerticalSolidList"/>
    <dgm:cxn modelId="{9DFAFFEB-ED10-4CAE-BD9B-7B56697710A9}" type="presParOf" srcId="{547669CD-CFD5-42BE-9F84-6B348C944FD2}" destId="{E3B40DD3-404D-4B3B-83AC-F410C07EF08D}" srcOrd="3" destOrd="0" presId="urn:microsoft.com/office/officeart/2018/2/layout/IconVerticalSolidList"/>
    <dgm:cxn modelId="{D86B14AF-2484-47D1-809B-E337A71D21F0}" type="presParOf" srcId="{F0643999-C580-4C21-81E7-3A6D3A10DB32}" destId="{0B04E609-15F1-4ED9-ADD4-CC4564708295}" srcOrd="3" destOrd="0" presId="urn:microsoft.com/office/officeart/2018/2/layout/IconVerticalSolidList"/>
    <dgm:cxn modelId="{D30E6CCC-A511-4389-B4B6-7FD714DE3538}" type="presParOf" srcId="{F0643999-C580-4C21-81E7-3A6D3A10DB32}" destId="{9A5E4D03-3E9D-43B1-83BE-62B641200C4F}" srcOrd="4" destOrd="0" presId="urn:microsoft.com/office/officeart/2018/2/layout/IconVerticalSolidList"/>
    <dgm:cxn modelId="{D83636C1-E26E-41F2-9705-A9619920C565}" type="presParOf" srcId="{9A5E4D03-3E9D-43B1-83BE-62B641200C4F}" destId="{A098219A-BB99-4AB9-8A4C-7C7ED87DDE7F}" srcOrd="0" destOrd="0" presId="urn:microsoft.com/office/officeart/2018/2/layout/IconVerticalSolidList"/>
    <dgm:cxn modelId="{5BA75BB1-0892-426A-9934-8FE6A123CA55}" type="presParOf" srcId="{9A5E4D03-3E9D-43B1-83BE-62B641200C4F}" destId="{4D0A646E-BF50-47B4-827C-62B1CEA9C449}" srcOrd="1" destOrd="0" presId="urn:microsoft.com/office/officeart/2018/2/layout/IconVerticalSolidList"/>
    <dgm:cxn modelId="{1B6FA46E-18B0-4FB2-911E-9ADD0A768FC3}" type="presParOf" srcId="{9A5E4D03-3E9D-43B1-83BE-62B641200C4F}" destId="{B10D05DD-4139-45C3-9595-07EB3D2AF3D0}" srcOrd="2" destOrd="0" presId="urn:microsoft.com/office/officeart/2018/2/layout/IconVerticalSolidList"/>
    <dgm:cxn modelId="{D2C24506-3CF3-46FF-8092-919300577348}" type="presParOf" srcId="{9A5E4D03-3E9D-43B1-83BE-62B641200C4F}" destId="{18E764A3-46C9-442B-A442-3F8E04D194A1}" srcOrd="3" destOrd="0" presId="urn:microsoft.com/office/officeart/2018/2/layout/IconVerticalSolidList"/>
    <dgm:cxn modelId="{E561F854-5E3B-4A30-AA53-C3B60CD9912E}" type="presParOf" srcId="{F0643999-C580-4C21-81E7-3A6D3A10DB32}" destId="{F5089EB6-023B-4FA2-97B1-F8333A6F7388}" srcOrd="5" destOrd="0" presId="urn:microsoft.com/office/officeart/2018/2/layout/IconVerticalSolidList"/>
    <dgm:cxn modelId="{2F874727-7877-48ED-9FFD-6FE1A8AB6E0F}" type="presParOf" srcId="{F0643999-C580-4C21-81E7-3A6D3A10DB32}" destId="{CD35FDED-5E32-4065-801E-D917EADE48B1}" srcOrd="6" destOrd="0" presId="urn:microsoft.com/office/officeart/2018/2/layout/IconVerticalSolidList"/>
    <dgm:cxn modelId="{7B44AC41-51E1-4B4D-883A-8D58CB99EC9F}" type="presParOf" srcId="{CD35FDED-5E32-4065-801E-D917EADE48B1}" destId="{485CBF56-1877-432E-8D94-C9F9486078B8}" srcOrd="0" destOrd="0" presId="urn:microsoft.com/office/officeart/2018/2/layout/IconVerticalSolidList"/>
    <dgm:cxn modelId="{35FF2070-80B2-4D67-A229-FA9A6358F6A5}" type="presParOf" srcId="{CD35FDED-5E32-4065-801E-D917EADE48B1}" destId="{8D00AA7F-D81A-4DCA-9FFF-121F6184F38D}" srcOrd="1" destOrd="0" presId="urn:microsoft.com/office/officeart/2018/2/layout/IconVerticalSolidList"/>
    <dgm:cxn modelId="{530DBD0A-44DC-4371-B5EE-5AF79BAE3026}" type="presParOf" srcId="{CD35FDED-5E32-4065-801E-D917EADE48B1}" destId="{4D1D911A-E5AC-45D3-AD24-69CD840BC3A5}" srcOrd="2" destOrd="0" presId="urn:microsoft.com/office/officeart/2018/2/layout/IconVerticalSolidList"/>
    <dgm:cxn modelId="{0CCFFE30-CC30-48F2-B14D-D7AE8E8D90D0}" type="presParOf" srcId="{CD35FDED-5E32-4065-801E-D917EADE48B1}" destId="{E067C8CC-E7DE-4624-9836-484214585A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F080BF-7150-4A25-ABC3-069540A2AF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03BF3E-E85F-40A8-A9F1-EB61695AC355}">
      <dgm:prSet/>
      <dgm:spPr/>
      <dgm:t>
        <a:bodyPr/>
        <a:lstStyle/>
        <a:p>
          <a:pPr algn="just"/>
          <a:r>
            <a:rPr lang="en-US" dirty="0"/>
            <a:t>Google Drive has 1 minute of downtime, 100.00% uptime. </a:t>
          </a:r>
        </a:p>
      </dgm:t>
    </dgm:pt>
    <dgm:pt modelId="{BA194F7A-6705-4A8D-9134-67877FB62C0F}" type="parTrans" cxnId="{6E19BB61-0A5B-4476-BA8B-16EE6139E871}">
      <dgm:prSet/>
      <dgm:spPr/>
      <dgm:t>
        <a:bodyPr/>
        <a:lstStyle/>
        <a:p>
          <a:endParaRPr lang="en-US"/>
        </a:p>
      </dgm:t>
    </dgm:pt>
    <dgm:pt modelId="{437B1FBB-B172-4643-B6BC-3F76BD1FBC86}" type="sibTrans" cxnId="{6E19BB61-0A5B-4476-BA8B-16EE6139E871}">
      <dgm:prSet/>
      <dgm:spPr/>
      <dgm:t>
        <a:bodyPr/>
        <a:lstStyle/>
        <a:p>
          <a:endParaRPr lang="en-US"/>
        </a:p>
      </dgm:t>
    </dgm:pt>
    <dgm:pt modelId="{C396F51E-21D6-4D6F-87AD-49877BBD4916}">
      <dgm:prSet/>
      <dgm:spPr/>
      <dgm:t>
        <a:bodyPr/>
        <a:lstStyle/>
        <a:p>
          <a:pPr algn="just"/>
          <a:r>
            <a:rPr lang="en-US" dirty="0"/>
            <a:t>Every Google Account comes with 15 GB of storage that’s shared across Google Drive, Gmail, and Google photos. If you want upgrade, total storage increases to 100GB or more depending on a plan you choose.</a:t>
          </a:r>
        </a:p>
      </dgm:t>
    </dgm:pt>
    <dgm:pt modelId="{73D2D2BD-5C01-4212-BE3E-C61EB512985A}" type="parTrans" cxnId="{0ACAFDCD-5629-4E06-8DFB-89F40D7A12FA}">
      <dgm:prSet/>
      <dgm:spPr/>
      <dgm:t>
        <a:bodyPr/>
        <a:lstStyle/>
        <a:p>
          <a:endParaRPr lang="en-US"/>
        </a:p>
      </dgm:t>
    </dgm:pt>
    <dgm:pt modelId="{C5F9DEAB-AB9F-4B7D-B4CA-E80D63E913AC}" type="sibTrans" cxnId="{0ACAFDCD-5629-4E06-8DFB-89F40D7A12FA}">
      <dgm:prSet/>
      <dgm:spPr/>
      <dgm:t>
        <a:bodyPr/>
        <a:lstStyle/>
        <a:p>
          <a:endParaRPr lang="en-US"/>
        </a:p>
      </dgm:t>
    </dgm:pt>
    <dgm:pt modelId="{5ED36128-9D3F-49BA-A771-E6D75600263D}">
      <dgm:prSet/>
      <dgm:spPr/>
      <dgm:t>
        <a:bodyPr/>
        <a:lstStyle/>
        <a:p>
          <a:pPr algn="just"/>
          <a:r>
            <a:rPr lang="en-US" dirty="0"/>
            <a:t>Google drive can access document various devices. Those are Computer, phone, or tablet. When you finish making your changes, Drive automatically syncs the latest changes.</a:t>
          </a:r>
        </a:p>
      </dgm:t>
    </dgm:pt>
    <dgm:pt modelId="{A6689744-A6E8-46C0-85B7-7A69F026AFF3}" type="parTrans" cxnId="{328DEFA9-4233-49BF-A300-AF73CF629BAB}">
      <dgm:prSet/>
      <dgm:spPr/>
      <dgm:t>
        <a:bodyPr/>
        <a:lstStyle/>
        <a:p>
          <a:endParaRPr lang="en-US"/>
        </a:p>
      </dgm:t>
    </dgm:pt>
    <dgm:pt modelId="{92CA9955-A502-4B09-A40B-7ED6687F2DE9}" type="sibTrans" cxnId="{328DEFA9-4233-49BF-A300-AF73CF629BAB}">
      <dgm:prSet/>
      <dgm:spPr/>
      <dgm:t>
        <a:bodyPr/>
        <a:lstStyle/>
        <a:p>
          <a:endParaRPr lang="en-US"/>
        </a:p>
      </dgm:t>
    </dgm:pt>
    <dgm:pt modelId="{48719FFE-1435-455E-A2F5-C0976EE2CA2C}" type="pres">
      <dgm:prSet presAssocID="{90F080BF-7150-4A25-ABC3-069540A2AFE9}" presName="linear" presStyleCnt="0">
        <dgm:presLayoutVars>
          <dgm:animLvl val="lvl"/>
          <dgm:resizeHandles val="exact"/>
        </dgm:presLayoutVars>
      </dgm:prSet>
      <dgm:spPr/>
    </dgm:pt>
    <dgm:pt modelId="{EC6AAA42-68BC-4B0B-90DF-DF37971B8585}" type="pres">
      <dgm:prSet presAssocID="{C103BF3E-E85F-40A8-A9F1-EB61695AC355}" presName="parentText" presStyleLbl="node1" presStyleIdx="0" presStyleCnt="3">
        <dgm:presLayoutVars>
          <dgm:chMax val="0"/>
          <dgm:bulletEnabled val="1"/>
        </dgm:presLayoutVars>
      </dgm:prSet>
      <dgm:spPr/>
    </dgm:pt>
    <dgm:pt modelId="{95E751CB-0BB8-4CAA-8FED-287C94EA56DA}" type="pres">
      <dgm:prSet presAssocID="{437B1FBB-B172-4643-B6BC-3F76BD1FBC86}" presName="spacer" presStyleCnt="0"/>
      <dgm:spPr/>
    </dgm:pt>
    <dgm:pt modelId="{2ADC634E-9112-44BA-A622-2445080019DB}" type="pres">
      <dgm:prSet presAssocID="{C396F51E-21D6-4D6F-87AD-49877BBD4916}" presName="parentText" presStyleLbl="node1" presStyleIdx="1" presStyleCnt="3">
        <dgm:presLayoutVars>
          <dgm:chMax val="0"/>
          <dgm:bulletEnabled val="1"/>
        </dgm:presLayoutVars>
      </dgm:prSet>
      <dgm:spPr/>
    </dgm:pt>
    <dgm:pt modelId="{FF04315D-5026-467E-A4A3-AC943922B03F}" type="pres">
      <dgm:prSet presAssocID="{C5F9DEAB-AB9F-4B7D-B4CA-E80D63E913AC}" presName="spacer" presStyleCnt="0"/>
      <dgm:spPr/>
    </dgm:pt>
    <dgm:pt modelId="{43B95FD2-8272-4BB1-A200-55E95D3A11BA}" type="pres">
      <dgm:prSet presAssocID="{5ED36128-9D3F-49BA-A771-E6D75600263D}" presName="parentText" presStyleLbl="node1" presStyleIdx="2" presStyleCnt="3">
        <dgm:presLayoutVars>
          <dgm:chMax val="0"/>
          <dgm:bulletEnabled val="1"/>
        </dgm:presLayoutVars>
      </dgm:prSet>
      <dgm:spPr/>
    </dgm:pt>
  </dgm:ptLst>
  <dgm:cxnLst>
    <dgm:cxn modelId="{6E19BB61-0A5B-4476-BA8B-16EE6139E871}" srcId="{90F080BF-7150-4A25-ABC3-069540A2AFE9}" destId="{C103BF3E-E85F-40A8-A9F1-EB61695AC355}" srcOrd="0" destOrd="0" parTransId="{BA194F7A-6705-4A8D-9134-67877FB62C0F}" sibTransId="{437B1FBB-B172-4643-B6BC-3F76BD1FBC86}"/>
    <dgm:cxn modelId="{6964CF75-2988-45C6-9B08-7B9C48054AB7}" type="presOf" srcId="{90F080BF-7150-4A25-ABC3-069540A2AFE9}" destId="{48719FFE-1435-455E-A2F5-C0976EE2CA2C}" srcOrd="0" destOrd="0" presId="urn:microsoft.com/office/officeart/2005/8/layout/vList2"/>
    <dgm:cxn modelId="{431FDC58-C22D-4330-933B-5BEAE2F0DCEB}" type="presOf" srcId="{C396F51E-21D6-4D6F-87AD-49877BBD4916}" destId="{2ADC634E-9112-44BA-A622-2445080019DB}" srcOrd="0" destOrd="0" presId="urn:microsoft.com/office/officeart/2005/8/layout/vList2"/>
    <dgm:cxn modelId="{A6D5945A-AAD6-489D-98A0-1488CCDBFE82}" type="presOf" srcId="{5ED36128-9D3F-49BA-A771-E6D75600263D}" destId="{43B95FD2-8272-4BB1-A200-55E95D3A11BA}" srcOrd="0" destOrd="0" presId="urn:microsoft.com/office/officeart/2005/8/layout/vList2"/>
    <dgm:cxn modelId="{328DEFA9-4233-49BF-A300-AF73CF629BAB}" srcId="{90F080BF-7150-4A25-ABC3-069540A2AFE9}" destId="{5ED36128-9D3F-49BA-A771-E6D75600263D}" srcOrd="2" destOrd="0" parTransId="{A6689744-A6E8-46C0-85B7-7A69F026AFF3}" sibTransId="{92CA9955-A502-4B09-A40B-7ED6687F2DE9}"/>
    <dgm:cxn modelId="{4233F0C7-9093-4992-883D-40D31A50EEA2}" type="presOf" srcId="{C103BF3E-E85F-40A8-A9F1-EB61695AC355}" destId="{EC6AAA42-68BC-4B0B-90DF-DF37971B8585}" srcOrd="0" destOrd="0" presId="urn:microsoft.com/office/officeart/2005/8/layout/vList2"/>
    <dgm:cxn modelId="{0ACAFDCD-5629-4E06-8DFB-89F40D7A12FA}" srcId="{90F080BF-7150-4A25-ABC3-069540A2AFE9}" destId="{C396F51E-21D6-4D6F-87AD-49877BBD4916}" srcOrd="1" destOrd="0" parTransId="{73D2D2BD-5C01-4212-BE3E-C61EB512985A}" sibTransId="{C5F9DEAB-AB9F-4B7D-B4CA-E80D63E913AC}"/>
    <dgm:cxn modelId="{4C9F6978-88F5-4151-BA81-E9A67259D1BF}" type="presParOf" srcId="{48719FFE-1435-455E-A2F5-C0976EE2CA2C}" destId="{EC6AAA42-68BC-4B0B-90DF-DF37971B8585}" srcOrd="0" destOrd="0" presId="urn:microsoft.com/office/officeart/2005/8/layout/vList2"/>
    <dgm:cxn modelId="{96797C2F-3F34-427C-8A81-3FC1D27A0D86}" type="presParOf" srcId="{48719FFE-1435-455E-A2F5-C0976EE2CA2C}" destId="{95E751CB-0BB8-4CAA-8FED-287C94EA56DA}" srcOrd="1" destOrd="0" presId="urn:microsoft.com/office/officeart/2005/8/layout/vList2"/>
    <dgm:cxn modelId="{B5D6BB02-2C58-488B-821E-705BCA3FD69D}" type="presParOf" srcId="{48719FFE-1435-455E-A2F5-C0976EE2CA2C}" destId="{2ADC634E-9112-44BA-A622-2445080019DB}" srcOrd="2" destOrd="0" presId="urn:microsoft.com/office/officeart/2005/8/layout/vList2"/>
    <dgm:cxn modelId="{6FC57EAF-42A0-42D2-A3A9-91EFD7494FFB}" type="presParOf" srcId="{48719FFE-1435-455E-A2F5-C0976EE2CA2C}" destId="{FF04315D-5026-467E-A4A3-AC943922B03F}" srcOrd="3" destOrd="0" presId="urn:microsoft.com/office/officeart/2005/8/layout/vList2"/>
    <dgm:cxn modelId="{D0C8EC4B-5EDC-4F3E-A011-862E0F2F014F}" type="presParOf" srcId="{48719FFE-1435-455E-A2F5-C0976EE2CA2C}" destId="{43B95FD2-8272-4BB1-A200-55E95D3A11B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C23E87-0FBB-47B5-A0D4-C86BEDEEEA2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224ACE-3B1F-4700-8EB0-747608A07E3A}">
      <dgm:prSet/>
      <dgm:spPr/>
      <dgm:t>
        <a:bodyPr/>
        <a:lstStyle/>
        <a:p>
          <a:pPr algn="just"/>
          <a:r>
            <a:rPr lang="en-US" dirty="0"/>
            <a:t>Google drive provide file organization and management. </a:t>
          </a:r>
        </a:p>
      </dgm:t>
    </dgm:pt>
    <dgm:pt modelId="{2822F512-8B3A-4538-95E8-6FFDD303F4E7}" type="parTrans" cxnId="{49A018C2-9120-4FC2-AF17-7DAB30A30E43}">
      <dgm:prSet/>
      <dgm:spPr/>
      <dgm:t>
        <a:bodyPr/>
        <a:lstStyle/>
        <a:p>
          <a:endParaRPr lang="en-US"/>
        </a:p>
      </dgm:t>
    </dgm:pt>
    <dgm:pt modelId="{E0F31DE8-5394-48F9-8959-CBCE8557D7F2}" type="sibTrans" cxnId="{49A018C2-9120-4FC2-AF17-7DAB30A30E43}">
      <dgm:prSet/>
      <dgm:spPr/>
      <dgm:t>
        <a:bodyPr/>
        <a:lstStyle/>
        <a:p>
          <a:endParaRPr lang="en-US"/>
        </a:p>
      </dgm:t>
    </dgm:pt>
    <dgm:pt modelId="{6DD7F6D3-3B3D-40BD-9267-C74CCB73116D}">
      <dgm:prSet/>
      <dgm:spPr/>
      <dgm:t>
        <a:bodyPr/>
        <a:lstStyle/>
        <a:p>
          <a:pPr algn="just"/>
          <a:r>
            <a:rPr lang="en-US" dirty="0"/>
            <a:t>User can access to edit files, search files and ability to view different file types.</a:t>
          </a:r>
        </a:p>
      </dgm:t>
    </dgm:pt>
    <dgm:pt modelId="{BFD9BBB1-BDE5-4280-BCD4-36F368029399}" type="parTrans" cxnId="{97ECD130-A1E5-4CC5-9B45-797FD65DF784}">
      <dgm:prSet/>
      <dgm:spPr/>
      <dgm:t>
        <a:bodyPr/>
        <a:lstStyle/>
        <a:p>
          <a:endParaRPr lang="en-US"/>
        </a:p>
      </dgm:t>
    </dgm:pt>
    <dgm:pt modelId="{94F4D80C-0AA1-4482-8F19-A1EF2956C39C}" type="sibTrans" cxnId="{97ECD130-A1E5-4CC5-9B45-797FD65DF784}">
      <dgm:prSet/>
      <dgm:spPr/>
      <dgm:t>
        <a:bodyPr/>
        <a:lstStyle/>
        <a:p>
          <a:endParaRPr lang="en-US"/>
        </a:p>
      </dgm:t>
    </dgm:pt>
    <dgm:pt modelId="{DEF37C87-B131-4578-9388-F36D2366D390}">
      <dgm:prSet/>
      <dgm:spPr/>
      <dgm:t>
        <a:bodyPr/>
        <a:lstStyle/>
        <a:p>
          <a:pPr algn="just"/>
          <a:r>
            <a:rPr lang="en-US" dirty="0"/>
            <a:t>A large collection of files, many sharing permissions, and high file performance can cause the file owner's Google Drive account to be "overloaded" and thus have a visual impact on end users.</a:t>
          </a:r>
        </a:p>
      </dgm:t>
    </dgm:pt>
    <dgm:pt modelId="{9420BFB0-1B52-4420-AF4B-66B14BE1C126}" type="parTrans" cxnId="{511F882A-5DDD-413B-8431-37E6AA413481}">
      <dgm:prSet/>
      <dgm:spPr/>
      <dgm:t>
        <a:bodyPr/>
        <a:lstStyle/>
        <a:p>
          <a:endParaRPr lang="en-US"/>
        </a:p>
      </dgm:t>
    </dgm:pt>
    <dgm:pt modelId="{6ADFC146-3276-4896-83D4-16762A5C2775}" type="sibTrans" cxnId="{511F882A-5DDD-413B-8431-37E6AA413481}">
      <dgm:prSet/>
      <dgm:spPr/>
      <dgm:t>
        <a:bodyPr/>
        <a:lstStyle/>
        <a:p>
          <a:endParaRPr lang="en-US"/>
        </a:p>
      </dgm:t>
    </dgm:pt>
    <dgm:pt modelId="{C66FE5C0-B8B2-4AB9-BAE6-76A5ECE2955F}">
      <dgm:prSet/>
      <dgm:spPr/>
      <dgm:t>
        <a:bodyPr/>
        <a:lstStyle/>
        <a:p>
          <a:pPr algn="just"/>
          <a:r>
            <a:rPr lang="en-US" dirty="0"/>
            <a:t>The biggest source of Google Drive's "server role" is licensing advertising. Each time a single permission is added or removed on a file or folder; Google Drive servers have to update their internal database. Therefore, the amount of work that Google Drive servers have to do is closely related to the average number of shared permissions per file and folder.</a:t>
          </a:r>
        </a:p>
      </dgm:t>
    </dgm:pt>
    <dgm:pt modelId="{9A942C80-AD9E-4572-AE3A-E8F77F40744A}" type="parTrans" cxnId="{030BC7F1-BCA1-4084-BD88-CCB857CC3385}">
      <dgm:prSet/>
      <dgm:spPr/>
      <dgm:t>
        <a:bodyPr/>
        <a:lstStyle/>
        <a:p>
          <a:endParaRPr lang="en-US"/>
        </a:p>
      </dgm:t>
    </dgm:pt>
    <dgm:pt modelId="{4BF83C2A-C13D-4687-9A0A-55EB36C69DC8}" type="sibTrans" cxnId="{030BC7F1-BCA1-4084-BD88-CCB857CC3385}">
      <dgm:prSet/>
      <dgm:spPr/>
      <dgm:t>
        <a:bodyPr/>
        <a:lstStyle/>
        <a:p>
          <a:endParaRPr lang="en-US"/>
        </a:p>
      </dgm:t>
    </dgm:pt>
    <dgm:pt modelId="{8AC74CB1-D7A3-41F9-9B0D-6569CDB08A14}" type="pres">
      <dgm:prSet presAssocID="{B1C23E87-0FBB-47B5-A0D4-C86BEDEEEA21}" presName="linear" presStyleCnt="0">
        <dgm:presLayoutVars>
          <dgm:animLvl val="lvl"/>
          <dgm:resizeHandles val="exact"/>
        </dgm:presLayoutVars>
      </dgm:prSet>
      <dgm:spPr/>
    </dgm:pt>
    <dgm:pt modelId="{463E7B89-2123-4584-A5B6-6328CC47AA40}" type="pres">
      <dgm:prSet presAssocID="{34224ACE-3B1F-4700-8EB0-747608A07E3A}" presName="parentText" presStyleLbl="node1" presStyleIdx="0" presStyleCnt="4">
        <dgm:presLayoutVars>
          <dgm:chMax val="0"/>
          <dgm:bulletEnabled val="1"/>
        </dgm:presLayoutVars>
      </dgm:prSet>
      <dgm:spPr/>
    </dgm:pt>
    <dgm:pt modelId="{E862BEB8-1D3A-41DE-8AF3-777FF4F43DBA}" type="pres">
      <dgm:prSet presAssocID="{E0F31DE8-5394-48F9-8959-CBCE8557D7F2}" presName="spacer" presStyleCnt="0"/>
      <dgm:spPr/>
    </dgm:pt>
    <dgm:pt modelId="{F9FB3E0E-6C7A-4BD6-81FA-DC1D32A43EBD}" type="pres">
      <dgm:prSet presAssocID="{6DD7F6D3-3B3D-40BD-9267-C74CCB73116D}" presName="parentText" presStyleLbl="node1" presStyleIdx="1" presStyleCnt="4">
        <dgm:presLayoutVars>
          <dgm:chMax val="0"/>
          <dgm:bulletEnabled val="1"/>
        </dgm:presLayoutVars>
      </dgm:prSet>
      <dgm:spPr/>
    </dgm:pt>
    <dgm:pt modelId="{69FE2213-838D-4AE1-9D13-ED579AFEA5CC}" type="pres">
      <dgm:prSet presAssocID="{94F4D80C-0AA1-4482-8F19-A1EF2956C39C}" presName="spacer" presStyleCnt="0"/>
      <dgm:spPr/>
    </dgm:pt>
    <dgm:pt modelId="{073E8429-EAC1-409E-8CFD-51BD3DDE9356}" type="pres">
      <dgm:prSet presAssocID="{DEF37C87-B131-4578-9388-F36D2366D390}" presName="parentText" presStyleLbl="node1" presStyleIdx="2" presStyleCnt="4">
        <dgm:presLayoutVars>
          <dgm:chMax val="0"/>
          <dgm:bulletEnabled val="1"/>
        </dgm:presLayoutVars>
      </dgm:prSet>
      <dgm:spPr/>
    </dgm:pt>
    <dgm:pt modelId="{35B305F2-CBE7-48B1-9B87-4AD9F51A73E3}" type="pres">
      <dgm:prSet presAssocID="{6ADFC146-3276-4896-83D4-16762A5C2775}" presName="spacer" presStyleCnt="0"/>
      <dgm:spPr/>
    </dgm:pt>
    <dgm:pt modelId="{5ACCC78E-4C90-47F7-B971-8DE84D737D47}" type="pres">
      <dgm:prSet presAssocID="{C66FE5C0-B8B2-4AB9-BAE6-76A5ECE2955F}" presName="parentText" presStyleLbl="node1" presStyleIdx="3" presStyleCnt="4">
        <dgm:presLayoutVars>
          <dgm:chMax val="0"/>
          <dgm:bulletEnabled val="1"/>
        </dgm:presLayoutVars>
      </dgm:prSet>
      <dgm:spPr/>
    </dgm:pt>
  </dgm:ptLst>
  <dgm:cxnLst>
    <dgm:cxn modelId="{48C3B727-A370-4B55-A3D6-1CE2DD917748}" type="presOf" srcId="{C66FE5C0-B8B2-4AB9-BAE6-76A5ECE2955F}" destId="{5ACCC78E-4C90-47F7-B971-8DE84D737D47}" srcOrd="0" destOrd="0" presId="urn:microsoft.com/office/officeart/2005/8/layout/vList2"/>
    <dgm:cxn modelId="{511F882A-5DDD-413B-8431-37E6AA413481}" srcId="{B1C23E87-0FBB-47B5-A0D4-C86BEDEEEA21}" destId="{DEF37C87-B131-4578-9388-F36D2366D390}" srcOrd="2" destOrd="0" parTransId="{9420BFB0-1B52-4420-AF4B-66B14BE1C126}" sibTransId="{6ADFC146-3276-4896-83D4-16762A5C2775}"/>
    <dgm:cxn modelId="{97ECD130-A1E5-4CC5-9B45-797FD65DF784}" srcId="{B1C23E87-0FBB-47B5-A0D4-C86BEDEEEA21}" destId="{6DD7F6D3-3B3D-40BD-9267-C74CCB73116D}" srcOrd="1" destOrd="0" parTransId="{BFD9BBB1-BDE5-4280-BCD4-36F368029399}" sibTransId="{94F4D80C-0AA1-4482-8F19-A1EF2956C39C}"/>
    <dgm:cxn modelId="{CF612C3D-2A65-4E5A-8723-AA8FBC2022AF}" type="presOf" srcId="{6DD7F6D3-3B3D-40BD-9267-C74CCB73116D}" destId="{F9FB3E0E-6C7A-4BD6-81FA-DC1D32A43EBD}" srcOrd="0" destOrd="0" presId="urn:microsoft.com/office/officeart/2005/8/layout/vList2"/>
    <dgm:cxn modelId="{A2C9EBA3-3518-40A1-B901-E08DC46125D6}" type="presOf" srcId="{DEF37C87-B131-4578-9388-F36D2366D390}" destId="{073E8429-EAC1-409E-8CFD-51BD3DDE9356}" srcOrd="0" destOrd="0" presId="urn:microsoft.com/office/officeart/2005/8/layout/vList2"/>
    <dgm:cxn modelId="{49A018C2-9120-4FC2-AF17-7DAB30A30E43}" srcId="{B1C23E87-0FBB-47B5-A0D4-C86BEDEEEA21}" destId="{34224ACE-3B1F-4700-8EB0-747608A07E3A}" srcOrd="0" destOrd="0" parTransId="{2822F512-8B3A-4538-95E8-6FFDD303F4E7}" sibTransId="{E0F31DE8-5394-48F9-8959-CBCE8557D7F2}"/>
    <dgm:cxn modelId="{030BC7F1-BCA1-4084-BD88-CCB857CC3385}" srcId="{B1C23E87-0FBB-47B5-A0D4-C86BEDEEEA21}" destId="{C66FE5C0-B8B2-4AB9-BAE6-76A5ECE2955F}" srcOrd="3" destOrd="0" parTransId="{9A942C80-AD9E-4572-AE3A-E8F77F40744A}" sibTransId="{4BF83C2A-C13D-4687-9A0A-55EB36C69DC8}"/>
    <dgm:cxn modelId="{184BEFFA-31E3-437F-A5D6-84D644E09D72}" type="presOf" srcId="{B1C23E87-0FBB-47B5-A0D4-C86BEDEEEA21}" destId="{8AC74CB1-D7A3-41F9-9B0D-6569CDB08A14}" srcOrd="0" destOrd="0" presId="urn:microsoft.com/office/officeart/2005/8/layout/vList2"/>
    <dgm:cxn modelId="{F43C5CFC-30C0-4E98-BE5E-CD5A6DD5DA62}" type="presOf" srcId="{34224ACE-3B1F-4700-8EB0-747608A07E3A}" destId="{463E7B89-2123-4584-A5B6-6328CC47AA40}" srcOrd="0" destOrd="0" presId="urn:microsoft.com/office/officeart/2005/8/layout/vList2"/>
    <dgm:cxn modelId="{11B48400-8369-460B-9E13-3CC40A70A9B5}" type="presParOf" srcId="{8AC74CB1-D7A3-41F9-9B0D-6569CDB08A14}" destId="{463E7B89-2123-4584-A5B6-6328CC47AA40}" srcOrd="0" destOrd="0" presId="urn:microsoft.com/office/officeart/2005/8/layout/vList2"/>
    <dgm:cxn modelId="{BBB221A4-DA07-48F3-9419-D759C0C22979}" type="presParOf" srcId="{8AC74CB1-D7A3-41F9-9B0D-6569CDB08A14}" destId="{E862BEB8-1D3A-41DE-8AF3-777FF4F43DBA}" srcOrd="1" destOrd="0" presId="urn:microsoft.com/office/officeart/2005/8/layout/vList2"/>
    <dgm:cxn modelId="{FF91D3D5-B40C-4BD9-8CDE-6529ACB0B8A3}" type="presParOf" srcId="{8AC74CB1-D7A3-41F9-9B0D-6569CDB08A14}" destId="{F9FB3E0E-6C7A-4BD6-81FA-DC1D32A43EBD}" srcOrd="2" destOrd="0" presId="urn:microsoft.com/office/officeart/2005/8/layout/vList2"/>
    <dgm:cxn modelId="{A67EA0A4-BDB7-47E8-A906-B5ABDB12E346}" type="presParOf" srcId="{8AC74CB1-D7A3-41F9-9B0D-6569CDB08A14}" destId="{69FE2213-838D-4AE1-9D13-ED579AFEA5CC}" srcOrd="3" destOrd="0" presId="urn:microsoft.com/office/officeart/2005/8/layout/vList2"/>
    <dgm:cxn modelId="{E4822E20-8F51-4444-B3D2-3168000EAA22}" type="presParOf" srcId="{8AC74CB1-D7A3-41F9-9B0D-6569CDB08A14}" destId="{073E8429-EAC1-409E-8CFD-51BD3DDE9356}" srcOrd="4" destOrd="0" presId="urn:microsoft.com/office/officeart/2005/8/layout/vList2"/>
    <dgm:cxn modelId="{EF6E4681-29FE-4416-B63A-DD7E5E2EF912}" type="presParOf" srcId="{8AC74CB1-D7A3-41F9-9B0D-6569CDB08A14}" destId="{35B305F2-CBE7-48B1-9B87-4AD9F51A73E3}" srcOrd="5" destOrd="0" presId="urn:microsoft.com/office/officeart/2005/8/layout/vList2"/>
    <dgm:cxn modelId="{89CB959E-971B-4D06-8F3E-2683EB8B08C8}" type="presParOf" srcId="{8AC74CB1-D7A3-41F9-9B0D-6569CDB08A14}" destId="{5ACCC78E-4C90-47F7-B971-8DE84D737D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73F876-46A9-4F89-9450-9DDAAAF3C384}"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88CA5442-3119-465F-9631-94336E684F0D}">
      <dgm:prSet/>
      <dgm:spPr/>
      <dgm:t>
        <a:bodyPr/>
        <a:lstStyle/>
        <a:p>
          <a:pPr algn="ctr"/>
          <a:r>
            <a:rPr lang="en-US" u="sng" dirty="0"/>
            <a:t>Performance vs availability</a:t>
          </a:r>
          <a:endParaRPr lang="en-US" dirty="0"/>
        </a:p>
      </dgm:t>
    </dgm:pt>
    <dgm:pt modelId="{D7CA92D9-A675-45D3-84E4-2964C7183A0C}" type="parTrans" cxnId="{603F9D95-8A8E-4028-A626-79AACEDDBF8E}">
      <dgm:prSet/>
      <dgm:spPr/>
      <dgm:t>
        <a:bodyPr/>
        <a:lstStyle/>
        <a:p>
          <a:endParaRPr lang="en-US"/>
        </a:p>
      </dgm:t>
    </dgm:pt>
    <dgm:pt modelId="{91FA6980-E413-445A-B535-7D9CF39535C2}" type="sibTrans" cxnId="{603F9D95-8A8E-4028-A626-79AACEDDBF8E}">
      <dgm:prSet/>
      <dgm:spPr/>
      <dgm:t>
        <a:bodyPr/>
        <a:lstStyle/>
        <a:p>
          <a:endParaRPr lang="en-US"/>
        </a:p>
      </dgm:t>
    </dgm:pt>
    <dgm:pt modelId="{A3E80D05-F8B3-4583-A257-9824F54B8937}">
      <dgm:prSet custT="1"/>
      <dgm:spPr/>
      <dgm:t>
        <a:bodyPr/>
        <a:lstStyle/>
        <a:p>
          <a:pPr algn="just"/>
          <a:r>
            <a:rPr lang="en-US" sz="2000" dirty="0"/>
            <a:t>Performance is depend on availability.</a:t>
          </a:r>
        </a:p>
      </dgm:t>
    </dgm:pt>
    <dgm:pt modelId="{1FEC09D6-A1FF-4622-A171-7666C77EC474}" type="parTrans" cxnId="{4B2F8A31-7762-4C25-B83E-36477D43AB36}">
      <dgm:prSet/>
      <dgm:spPr/>
      <dgm:t>
        <a:bodyPr/>
        <a:lstStyle/>
        <a:p>
          <a:endParaRPr lang="en-US"/>
        </a:p>
      </dgm:t>
    </dgm:pt>
    <dgm:pt modelId="{72D53DB2-4C84-4E64-A0EA-D5B3F301A118}" type="sibTrans" cxnId="{4B2F8A31-7762-4C25-B83E-36477D43AB36}">
      <dgm:prSet/>
      <dgm:spPr/>
      <dgm:t>
        <a:bodyPr/>
        <a:lstStyle/>
        <a:p>
          <a:endParaRPr lang="en-US"/>
        </a:p>
      </dgm:t>
    </dgm:pt>
    <dgm:pt modelId="{DD3BB196-33ED-48DC-B887-CA3584699641}">
      <dgm:prSet custT="1"/>
      <dgm:spPr/>
      <dgm:t>
        <a:bodyPr/>
        <a:lstStyle/>
        <a:p>
          <a:pPr algn="just"/>
          <a:r>
            <a:rPr lang="en-US" sz="2000" dirty="0"/>
            <a:t>When increasing the availability, performance is also increasing, and it contributes to              competitiveness, efficiency, reputation, and quality.</a:t>
          </a:r>
        </a:p>
      </dgm:t>
    </dgm:pt>
    <dgm:pt modelId="{6A90BAB9-08D9-4786-8E56-D273479A260D}" type="parTrans" cxnId="{1F24A853-7538-4A6B-8266-0E6E84584B01}">
      <dgm:prSet/>
      <dgm:spPr/>
      <dgm:t>
        <a:bodyPr/>
        <a:lstStyle/>
        <a:p>
          <a:endParaRPr lang="en-US"/>
        </a:p>
      </dgm:t>
    </dgm:pt>
    <dgm:pt modelId="{73965948-9605-4B6F-8ED9-71DFE9252E53}" type="sibTrans" cxnId="{1F24A853-7538-4A6B-8266-0E6E84584B01}">
      <dgm:prSet/>
      <dgm:spPr/>
      <dgm:t>
        <a:bodyPr/>
        <a:lstStyle/>
        <a:p>
          <a:endParaRPr lang="en-US"/>
        </a:p>
      </dgm:t>
    </dgm:pt>
    <dgm:pt modelId="{1E941A12-0A65-43E1-988F-ABB9B7211BE2}">
      <dgm:prSet custT="1"/>
      <dgm:spPr/>
      <dgm:t>
        <a:bodyPr/>
        <a:lstStyle/>
        <a:p>
          <a:pPr algn="just"/>
          <a:endParaRPr lang="en-US" sz="2000" dirty="0"/>
        </a:p>
      </dgm:t>
    </dgm:pt>
    <dgm:pt modelId="{4DE65824-FC00-4C97-B50F-5A4E813D541E}" type="parTrans" cxnId="{A7C5501C-2814-4AF0-AD05-0AEC9661BB2B}">
      <dgm:prSet/>
      <dgm:spPr/>
      <dgm:t>
        <a:bodyPr/>
        <a:lstStyle/>
        <a:p>
          <a:endParaRPr lang="en-US"/>
        </a:p>
      </dgm:t>
    </dgm:pt>
    <dgm:pt modelId="{3F4D9F96-DAB4-4192-BAAA-552744D9F601}" type="sibTrans" cxnId="{A7C5501C-2814-4AF0-AD05-0AEC9661BB2B}">
      <dgm:prSet/>
      <dgm:spPr/>
      <dgm:t>
        <a:bodyPr/>
        <a:lstStyle/>
        <a:p>
          <a:endParaRPr lang="en-US"/>
        </a:p>
      </dgm:t>
    </dgm:pt>
    <dgm:pt modelId="{26763EB8-B41E-4645-B971-BD2C67DCC406}">
      <dgm:prSet custT="1"/>
      <dgm:spPr/>
      <dgm:t>
        <a:bodyPr/>
        <a:lstStyle/>
        <a:p>
          <a:pPr algn="just"/>
          <a:endParaRPr lang="en-US" sz="2000" dirty="0"/>
        </a:p>
      </dgm:t>
    </dgm:pt>
    <dgm:pt modelId="{CAC42C8F-2D38-4872-8B1F-D2D06A08E330}" type="parTrans" cxnId="{4B1269FA-BBD8-47F2-8E6F-8C7C86BCCAF9}">
      <dgm:prSet/>
      <dgm:spPr/>
      <dgm:t>
        <a:bodyPr/>
        <a:lstStyle/>
        <a:p>
          <a:endParaRPr lang="en-US"/>
        </a:p>
      </dgm:t>
    </dgm:pt>
    <dgm:pt modelId="{B9831EB7-1295-47AE-BD0A-BE4994D9334E}" type="sibTrans" cxnId="{4B1269FA-BBD8-47F2-8E6F-8C7C86BCCAF9}">
      <dgm:prSet/>
      <dgm:spPr/>
      <dgm:t>
        <a:bodyPr/>
        <a:lstStyle/>
        <a:p>
          <a:endParaRPr lang="en-US"/>
        </a:p>
      </dgm:t>
    </dgm:pt>
    <dgm:pt modelId="{EBDF108A-33D2-48F1-9590-A1FDA3797D57}">
      <dgm:prSet custT="1"/>
      <dgm:spPr/>
      <dgm:t>
        <a:bodyPr/>
        <a:lstStyle/>
        <a:p>
          <a:pPr algn="just"/>
          <a:r>
            <a:rPr lang="en-US" sz="2000" dirty="0"/>
            <a:t>When increasing these key quality attributes, performance will be increased, and latency will be decreased.</a:t>
          </a:r>
        </a:p>
      </dgm:t>
    </dgm:pt>
    <dgm:pt modelId="{7B3DAE2A-CBBF-44D7-8FFD-3ACC14149694}" type="sibTrans" cxnId="{33474F4C-B6B5-4FAD-9132-29BDFBF1B438}">
      <dgm:prSet/>
      <dgm:spPr/>
      <dgm:t>
        <a:bodyPr/>
        <a:lstStyle/>
        <a:p>
          <a:endParaRPr lang="en-US"/>
        </a:p>
      </dgm:t>
    </dgm:pt>
    <dgm:pt modelId="{174C4D6A-E5E5-4FD0-B4DB-23631FEB3E6E}" type="parTrans" cxnId="{33474F4C-B6B5-4FAD-9132-29BDFBF1B438}">
      <dgm:prSet/>
      <dgm:spPr/>
      <dgm:t>
        <a:bodyPr/>
        <a:lstStyle/>
        <a:p>
          <a:endParaRPr lang="en-US"/>
        </a:p>
      </dgm:t>
    </dgm:pt>
    <dgm:pt modelId="{C5B32C0E-490A-4C72-9923-E27796AB37BA}" type="pres">
      <dgm:prSet presAssocID="{B973F876-46A9-4F89-9450-9DDAAAF3C384}" presName="Name0" presStyleCnt="0">
        <dgm:presLayoutVars>
          <dgm:dir/>
          <dgm:animLvl val="lvl"/>
          <dgm:resizeHandles val="exact"/>
        </dgm:presLayoutVars>
      </dgm:prSet>
      <dgm:spPr/>
    </dgm:pt>
    <dgm:pt modelId="{ED5BF318-FDD6-43F3-9959-3339B63F401F}" type="pres">
      <dgm:prSet presAssocID="{88CA5442-3119-465F-9631-94336E684F0D}" presName="composite" presStyleCnt="0"/>
      <dgm:spPr/>
    </dgm:pt>
    <dgm:pt modelId="{A6D40D88-11CF-45D5-88B8-35EB48978010}" type="pres">
      <dgm:prSet presAssocID="{88CA5442-3119-465F-9631-94336E684F0D}" presName="parTx" presStyleLbl="node1" presStyleIdx="0" presStyleCnt="1">
        <dgm:presLayoutVars>
          <dgm:chMax val="0"/>
          <dgm:chPref val="0"/>
          <dgm:bulletEnabled val="1"/>
        </dgm:presLayoutVars>
      </dgm:prSet>
      <dgm:spPr/>
    </dgm:pt>
    <dgm:pt modelId="{20CBBF3B-13A4-446E-8B47-EF28015E673D}" type="pres">
      <dgm:prSet presAssocID="{88CA5442-3119-465F-9631-94336E684F0D}" presName="desTx" presStyleLbl="revTx" presStyleIdx="0" presStyleCnt="1" custScaleX="89503">
        <dgm:presLayoutVars>
          <dgm:bulletEnabled val="1"/>
        </dgm:presLayoutVars>
      </dgm:prSet>
      <dgm:spPr/>
    </dgm:pt>
  </dgm:ptLst>
  <dgm:cxnLst>
    <dgm:cxn modelId="{5365AC02-7C43-4382-9145-B326C9A054C5}" type="presOf" srcId="{DD3BB196-33ED-48DC-B887-CA3584699641}" destId="{20CBBF3B-13A4-446E-8B47-EF28015E673D}" srcOrd="0" destOrd="2" presId="urn:microsoft.com/office/officeart/2005/8/layout/chevron1"/>
    <dgm:cxn modelId="{A7C5501C-2814-4AF0-AD05-0AEC9661BB2B}" srcId="{88CA5442-3119-465F-9631-94336E684F0D}" destId="{1E941A12-0A65-43E1-988F-ABB9B7211BE2}" srcOrd="1" destOrd="0" parTransId="{4DE65824-FC00-4C97-B50F-5A4E813D541E}" sibTransId="{3F4D9F96-DAB4-4192-BAAA-552744D9F601}"/>
    <dgm:cxn modelId="{4B2F8A31-7762-4C25-B83E-36477D43AB36}" srcId="{88CA5442-3119-465F-9631-94336E684F0D}" destId="{A3E80D05-F8B3-4583-A257-9824F54B8937}" srcOrd="0" destOrd="0" parTransId="{1FEC09D6-A1FF-4622-A171-7666C77EC474}" sibTransId="{72D53DB2-4C84-4E64-A0EA-D5B3F301A118}"/>
    <dgm:cxn modelId="{FFAC0E42-DA59-4307-8581-13F39189E1BA}" type="presOf" srcId="{26763EB8-B41E-4645-B971-BD2C67DCC406}" destId="{20CBBF3B-13A4-446E-8B47-EF28015E673D}" srcOrd="0" destOrd="3" presId="urn:microsoft.com/office/officeart/2005/8/layout/chevron1"/>
    <dgm:cxn modelId="{33474F4C-B6B5-4FAD-9132-29BDFBF1B438}" srcId="{88CA5442-3119-465F-9631-94336E684F0D}" destId="{EBDF108A-33D2-48F1-9590-A1FDA3797D57}" srcOrd="4" destOrd="0" parTransId="{174C4D6A-E5E5-4FD0-B4DB-23631FEB3E6E}" sibTransId="{7B3DAE2A-CBBF-44D7-8FFD-3ACC14149694}"/>
    <dgm:cxn modelId="{1F24A853-7538-4A6B-8266-0E6E84584B01}" srcId="{88CA5442-3119-465F-9631-94336E684F0D}" destId="{DD3BB196-33ED-48DC-B887-CA3584699641}" srcOrd="2" destOrd="0" parTransId="{6A90BAB9-08D9-4786-8E56-D273479A260D}" sibTransId="{73965948-9605-4B6F-8ED9-71DFE9252E53}"/>
    <dgm:cxn modelId="{43A33B54-8FAB-47E1-A8E1-F638BD97803A}" type="presOf" srcId="{B973F876-46A9-4F89-9450-9DDAAAF3C384}" destId="{C5B32C0E-490A-4C72-9923-E27796AB37BA}" srcOrd="0" destOrd="0" presId="urn:microsoft.com/office/officeart/2005/8/layout/chevron1"/>
    <dgm:cxn modelId="{603F9D95-8A8E-4028-A626-79AACEDDBF8E}" srcId="{B973F876-46A9-4F89-9450-9DDAAAF3C384}" destId="{88CA5442-3119-465F-9631-94336E684F0D}" srcOrd="0" destOrd="0" parTransId="{D7CA92D9-A675-45D3-84E4-2964C7183A0C}" sibTransId="{91FA6980-E413-445A-B535-7D9CF39535C2}"/>
    <dgm:cxn modelId="{921F5BB2-D580-4C9B-B34F-B164AC059D9D}" type="presOf" srcId="{A3E80D05-F8B3-4583-A257-9824F54B8937}" destId="{20CBBF3B-13A4-446E-8B47-EF28015E673D}" srcOrd="0" destOrd="0" presId="urn:microsoft.com/office/officeart/2005/8/layout/chevron1"/>
    <dgm:cxn modelId="{5823F3D2-E465-467E-B421-58F2A91915E9}" type="presOf" srcId="{EBDF108A-33D2-48F1-9590-A1FDA3797D57}" destId="{20CBBF3B-13A4-446E-8B47-EF28015E673D}" srcOrd="0" destOrd="4" presId="urn:microsoft.com/office/officeart/2005/8/layout/chevron1"/>
    <dgm:cxn modelId="{13DC34F2-0C6E-4D9C-885F-A65394596BCD}" type="presOf" srcId="{1E941A12-0A65-43E1-988F-ABB9B7211BE2}" destId="{20CBBF3B-13A4-446E-8B47-EF28015E673D}" srcOrd="0" destOrd="1" presId="urn:microsoft.com/office/officeart/2005/8/layout/chevron1"/>
    <dgm:cxn modelId="{4E954FF9-6DCA-4C0F-8B0F-8F6E0FCBBA15}" type="presOf" srcId="{88CA5442-3119-465F-9631-94336E684F0D}" destId="{A6D40D88-11CF-45D5-88B8-35EB48978010}" srcOrd="0" destOrd="0" presId="urn:microsoft.com/office/officeart/2005/8/layout/chevron1"/>
    <dgm:cxn modelId="{4B1269FA-BBD8-47F2-8E6F-8C7C86BCCAF9}" srcId="{88CA5442-3119-465F-9631-94336E684F0D}" destId="{26763EB8-B41E-4645-B971-BD2C67DCC406}" srcOrd="3" destOrd="0" parTransId="{CAC42C8F-2D38-4872-8B1F-D2D06A08E330}" sibTransId="{B9831EB7-1295-47AE-BD0A-BE4994D9334E}"/>
    <dgm:cxn modelId="{8672766D-57D3-4374-9482-5AB0E3E0434D}" type="presParOf" srcId="{C5B32C0E-490A-4C72-9923-E27796AB37BA}" destId="{ED5BF318-FDD6-43F3-9959-3339B63F401F}" srcOrd="0" destOrd="0" presId="urn:microsoft.com/office/officeart/2005/8/layout/chevron1"/>
    <dgm:cxn modelId="{4B11478C-9D29-48CC-9F01-705D80EDE2E3}" type="presParOf" srcId="{ED5BF318-FDD6-43F3-9959-3339B63F401F}" destId="{A6D40D88-11CF-45D5-88B8-35EB48978010}" srcOrd="0" destOrd="0" presId="urn:microsoft.com/office/officeart/2005/8/layout/chevron1"/>
    <dgm:cxn modelId="{074033DF-80D1-426A-918A-EE452162BAD0}" type="presParOf" srcId="{ED5BF318-FDD6-43F3-9959-3339B63F401F}" destId="{20CBBF3B-13A4-446E-8B47-EF28015E673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34C345-7CFB-4938-B60E-E0159A144954}"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5C49FCB1-115C-4E19-9BAF-65C76C7576DC}">
      <dgm:prSet/>
      <dgm:spPr/>
      <dgm:t>
        <a:bodyPr/>
        <a:lstStyle/>
        <a:p>
          <a:pPr algn="ctr"/>
          <a:r>
            <a:rPr lang="en-US" dirty="0">
              <a:solidFill>
                <a:schemeClr val="tx1"/>
              </a:solidFill>
            </a:rPr>
            <a:t>Google drive - 1 minutes of downtime, 100% uptime.</a:t>
          </a:r>
        </a:p>
      </dgm:t>
    </dgm:pt>
    <dgm:pt modelId="{5D3CED10-8079-4691-A055-FE23EC5B9FA5}" type="parTrans" cxnId="{B7C163D3-FA8B-4AED-80D3-B9CE49E3B442}">
      <dgm:prSet/>
      <dgm:spPr/>
      <dgm:t>
        <a:bodyPr/>
        <a:lstStyle/>
        <a:p>
          <a:endParaRPr lang="en-US"/>
        </a:p>
      </dgm:t>
    </dgm:pt>
    <dgm:pt modelId="{18E60CAC-C85D-431C-86F9-3428AD152FD8}" type="sibTrans" cxnId="{B7C163D3-FA8B-4AED-80D3-B9CE49E3B442}">
      <dgm:prSet/>
      <dgm:spPr/>
      <dgm:t>
        <a:bodyPr/>
        <a:lstStyle/>
        <a:p>
          <a:endParaRPr lang="en-US"/>
        </a:p>
      </dgm:t>
    </dgm:pt>
    <dgm:pt modelId="{484C9AFE-DB95-4907-BFAB-94DB5BA43AA1}">
      <dgm:prSet/>
      <dgm:spPr/>
      <dgm:t>
        <a:bodyPr/>
        <a:lstStyle/>
        <a:p>
          <a:pPr algn="ctr"/>
          <a:r>
            <a:rPr lang="en-US" dirty="0">
              <a:solidFill>
                <a:schemeClr val="tx1"/>
              </a:solidFill>
            </a:rPr>
            <a:t>Drop box- 13 minutes of downtime, 99.97 % uptime</a:t>
          </a:r>
        </a:p>
      </dgm:t>
    </dgm:pt>
    <dgm:pt modelId="{B504257A-B2A5-41FD-B0DE-D76FB752DF59}" type="parTrans" cxnId="{C6B69BBB-AEBC-4CA8-987E-7BFA0F356EFD}">
      <dgm:prSet/>
      <dgm:spPr/>
      <dgm:t>
        <a:bodyPr/>
        <a:lstStyle/>
        <a:p>
          <a:endParaRPr lang="en-US"/>
        </a:p>
      </dgm:t>
    </dgm:pt>
    <dgm:pt modelId="{C55DDA22-13C0-4282-93AF-A082FE3B5D0B}" type="sibTrans" cxnId="{C6B69BBB-AEBC-4CA8-987E-7BFA0F356EFD}">
      <dgm:prSet/>
      <dgm:spPr/>
      <dgm:t>
        <a:bodyPr/>
        <a:lstStyle/>
        <a:p>
          <a:endParaRPr lang="en-US"/>
        </a:p>
      </dgm:t>
    </dgm:pt>
    <dgm:pt modelId="{061CEAF3-70A0-4A06-B4F6-F971AC2DD2AA}">
      <dgm:prSet/>
      <dgm:spPr/>
      <dgm:t>
        <a:bodyPr/>
        <a:lstStyle/>
        <a:p>
          <a:pPr algn="ctr"/>
          <a:r>
            <a:rPr lang="en-US" dirty="0">
              <a:solidFill>
                <a:schemeClr val="tx1"/>
              </a:solidFill>
            </a:rPr>
            <a:t>SkyDrive – 15 minutes of downtime, 99.97 % uptime</a:t>
          </a:r>
        </a:p>
      </dgm:t>
    </dgm:pt>
    <dgm:pt modelId="{8AE57926-E69B-491B-8307-7C9DCE5B3671}" type="parTrans" cxnId="{3D7FC10E-2C71-40F3-BA2C-41BAEE529D1B}">
      <dgm:prSet/>
      <dgm:spPr/>
      <dgm:t>
        <a:bodyPr/>
        <a:lstStyle/>
        <a:p>
          <a:endParaRPr lang="en-US"/>
        </a:p>
      </dgm:t>
    </dgm:pt>
    <dgm:pt modelId="{B2F58A5D-9E83-4620-87DF-F60AF59798DD}" type="sibTrans" cxnId="{3D7FC10E-2C71-40F3-BA2C-41BAEE529D1B}">
      <dgm:prSet/>
      <dgm:spPr/>
      <dgm:t>
        <a:bodyPr/>
        <a:lstStyle/>
        <a:p>
          <a:endParaRPr lang="en-US"/>
        </a:p>
      </dgm:t>
    </dgm:pt>
    <dgm:pt modelId="{DC7671CA-CD98-4C55-B227-722F618BDD15}">
      <dgm:prSet/>
      <dgm:spPr/>
      <dgm:t>
        <a:bodyPr/>
        <a:lstStyle/>
        <a:p>
          <a:pPr algn="ctr"/>
          <a:r>
            <a:rPr lang="en-US" dirty="0">
              <a:solidFill>
                <a:schemeClr val="tx1"/>
              </a:solidFill>
            </a:rPr>
            <a:t>Google drive -Free storage space of up to 15GB</a:t>
          </a:r>
          <a:r>
            <a:rPr lang="en-US" dirty="0"/>
            <a:t>.</a:t>
          </a:r>
        </a:p>
      </dgm:t>
    </dgm:pt>
    <dgm:pt modelId="{79827B7B-36B0-494E-9747-7A586C7900BF}" type="parTrans" cxnId="{7E7BEC2B-D177-4AFA-8275-71C4163F434A}">
      <dgm:prSet/>
      <dgm:spPr/>
      <dgm:t>
        <a:bodyPr/>
        <a:lstStyle/>
        <a:p>
          <a:endParaRPr lang="en-US"/>
        </a:p>
      </dgm:t>
    </dgm:pt>
    <dgm:pt modelId="{F78D60BE-9706-47CA-86BE-1B9459DCB7D4}" type="sibTrans" cxnId="{7E7BEC2B-D177-4AFA-8275-71C4163F434A}">
      <dgm:prSet/>
      <dgm:spPr/>
      <dgm:t>
        <a:bodyPr/>
        <a:lstStyle/>
        <a:p>
          <a:endParaRPr lang="en-US"/>
        </a:p>
      </dgm:t>
    </dgm:pt>
    <dgm:pt modelId="{44E54C2F-8461-4482-935F-3C404F6D3501}">
      <dgm:prSet/>
      <dgm:spPr/>
      <dgm:t>
        <a:bodyPr/>
        <a:lstStyle/>
        <a:p>
          <a:pPr algn="ctr"/>
          <a:r>
            <a:rPr lang="en-US" dirty="0">
              <a:solidFill>
                <a:schemeClr val="tx1"/>
              </a:solidFill>
            </a:rPr>
            <a:t>Drop box- free storage space of up to 2GB.</a:t>
          </a:r>
        </a:p>
      </dgm:t>
    </dgm:pt>
    <dgm:pt modelId="{92C4F869-DD1D-4829-9749-18618BBBC15C}" type="parTrans" cxnId="{E1774B05-3828-4316-9E0E-527C91D42790}">
      <dgm:prSet/>
      <dgm:spPr/>
      <dgm:t>
        <a:bodyPr/>
        <a:lstStyle/>
        <a:p>
          <a:endParaRPr lang="en-US"/>
        </a:p>
      </dgm:t>
    </dgm:pt>
    <dgm:pt modelId="{AB5D223C-EF0A-40D0-9CBB-9AC569D7B288}" type="sibTrans" cxnId="{E1774B05-3828-4316-9E0E-527C91D42790}">
      <dgm:prSet/>
      <dgm:spPr/>
      <dgm:t>
        <a:bodyPr/>
        <a:lstStyle/>
        <a:p>
          <a:endParaRPr lang="en-US"/>
        </a:p>
      </dgm:t>
    </dgm:pt>
    <dgm:pt modelId="{C85E4FD6-F00E-4689-9BB6-8695F5492038}">
      <dgm:prSet/>
      <dgm:spPr/>
      <dgm:t>
        <a:bodyPr/>
        <a:lstStyle/>
        <a:p>
          <a:pPr algn="ctr"/>
          <a:r>
            <a:rPr lang="en-US" dirty="0">
              <a:solidFill>
                <a:schemeClr val="tx1"/>
              </a:solidFill>
            </a:rPr>
            <a:t>OneDrive - free storage space of up to 5GB</a:t>
          </a:r>
          <a:r>
            <a:rPr lang="en-US" dirty="0"/>
            <a:t>.</a:t>
          </a:r>
        </a:p>
      </dgm:t>
    </dgm:pt>
    <dgm:pt modelId="{FE31E14A-45C3-4CCD-8FBE-FED50E1F3F82}" type="parTrans" cxnId="{62222360-903D-4D41-8981-244DB4F9C4B6}">
      <dgm:prSet/>
      <dgm:spPr/>
      <dgm:t>
        <a:bodyPr/>
        <a:lstStyle/>
        <a:p>
          <a:endParaRPr lang="en-US"/>
        </a:p>
      </dgm:t>
    </dgm:pt>
    <dgm:pt modelId="{E856DE04-1B47-4BE0-B40D-C54153B2FC5A}" type="sibTrans" cxnId="{62222360-903D-4D41-8981-244DB4F9C4B6}">
      <dgm:prSet/>
      <dgm:spPr/>
      <dgm:t>
        <a:bodyPr/>
        <a:lstStyle/>
        <a:p>
          <a:endParaRPr lang="en-US"/>
        </a:p>
      </dgm:t>
    </dgm:pt>
    <dgm:pt modelId="{B757A0A2-DE20-45CB-9605-7BD512507B7D}">
      <dgm:prSet/>
      <dgm:spPr/>
      <dgm:t>
        <a:bodyPr/>
        <a:lstStyle/>
        <a:p>
          <a:pPr algn="ctr"/>
          <a:r>
            <a:rPr lang="en-US" dirty="0">
              <a:solidFill>
                <a:schemeClr val="tx1"/>
              </a:solidFill>
            </a:rPr>
            <a:t>Google drive, it is stored securely in our world- class data center. Data is encrypted in-transit and at-rest. If you choose to access these files offline, we store this info on your device.</a:t>
          </a:r>
        </a:p>
      </dgm:t>
    </dgm:pt>
    <dgm:pt modelId="{F678F4B6-F2C9-4609-B3F1-A30547BE532D}" type="parTrans" cxnId="{7349B704-0063-4CF8-88AD-E80D79207F6A}">
      <dgm:prSet/>
      <dgm:spPr/>
      <dgm:t>
        <a:bodyPr/>
        <a:lstStyle/>
        <a:p>
          <a:endParaRPr lang="en-US"/>
        </a:p>
      </dgm:t>
    </dgm:pt>
    <dgm:pt modelId="{06351B51-7ADC-4B68-B0D8-D0E5A6F65DFC}" type="sibTrans" cxnId="{7349B704-0063-4CF8-88AD-E80D79207F6A}">
      <dgm:prSet/>
      <dgm:spPr/>
      <dgm:t>
        <a:bodyPr/>
        <a:lstStyle/>
        <a:p>
          <a:endParaRPr lang="en-US"/>
        </a:p>
      </dgm:t>
    </dgm:pt>
    <dgm:pt modelId="{CFE9ABA8-6B5A-436E-8DAA-0CDBD71D6662}">
      <dgm:prSet/>
      <dgm:spPr/>
      <dgm:t>
        <a:bodyPr/>
        <a:lstStyle/>
        <a:p>
          <a:pPr algn="ctr"/>
          <a:r>
            <a:rPr lang="en-US" dirty="0">
              <a:solidFill>
                <a:schemeClr val="tx1"/>
              </a:solidFill>
            </a:rPr>
            <a:t>The RSA encryption key length is doubled to 2048 bits and is changed every few weeks to ensure the security of private data</a:t>
          </a:r>
          <a:r>
            <a:rPr lang="en-US" dirty="0"/>
            <a:t>.</a:t>
          </a:r>
        </a:p>
      </dgm:t>
    </dgm:pt>
    <dgm:pt modelId="{5B8C8CE4-B4BA-4D07-B5FA-359E34683651}" type="parTrans" cxnId="{76C5D537-378E-4B28-BF6F-B40DA6E1A950}">
      <dgm:prSet/>
      <dgm:spPr/>
      <dgm:t>
        <a:bodyPr/>
        <a:lstStyle/>
        <a:p>
          <a:endParaRPr lang="en-US"/>
        </a:p>
      </dgm:t>
    </dgm:pt>
    <dgm:pt modelId="{BFCF0A01-6675-4B2E-B48D-A2B4B7D14E3A}" type="sibTrans" cxnId="{76C5D537-378E-4B28-BF6F-B40DA6E1A950}">
      <dgm:prSet/>
      <dgm:spPr/>
      <dgm:t>
        <a:bodyPr/>
        <a:lstStyle/>
        <a:p>
          <a:endParaRPr lang="en-US"/>
        </a:p>
      </dgm:t>
    </dgm:pt>
    <dgm:pt modelId="{B210BCA0-0690-4647-8062-D02A69BBDE02}">
      <dgm:prSet/>
      <dgm:spPr/>
      <dgm:t>
        <a:bodyPr/>
        <a:lstStyle/>
        <a:p>
          <a:pPr algn="ctr"/>
          <a:r>
            <a:rPr lang="en-US" dirty="0"/>
            <a:t>Two-step verification reduces the risk of unauthorized access to your accounts.</a:t>
          </a:r>
        </a:p>
      </dgm:t>
    </dgm:pt>
    <dgm:pt modelId="{252D3339-6DCA-488F-AFA6-7C85FBEDAFEB}" type="parTrans" cxnId="{2C5A36CE-FB0B-4AFE-8478-5E1AA8142F29}">
      <dgm:prSet/>
      <dgm:spPr/>
      <dgm:t>
        <a:bodyPr/>
        <a:lstStyle/>
        <a:p>
          <a:endParaRPr lang="en-US"/>
        </a:p>
      </dgm:t>
    </dgm:pt>
    <dgm:pt modelId="{A7151978-AC79-4C4B-96C9-76E6AD14F63E}" type="sibTrans" cxnId="{2C5A36CE-FB0B-4AFE-8478-5E1AA8142F29}">
      <dgm:prSet/>
      <dgm:spPr/>
      <dgm:t>
        <a:bodyPr/>
        <a:lstStyle/>
        <a:p>
          <a:endParaRPr lang="en-US"/>
        </a:p>
      </dgm:t>
    </dgm:pt>
    <dgm:pt modelId="{46EDF55D-5E11-4C86-8932-E6CA9CE4CA49}" type="pres">
      <dgm:prSet presAssocID="{0A34C345-7CFB-4938-B60E-E0159A144954}" presName="diagram" presStyleCnt="0">
        <dgm:presLayoutVars>
          <dgm:dir/>
          <dgm:resizeHandles val="exact"/>
        </dgm:presLayoutVars>
      </dgm:prSet>
      <dgm:spPr/>
    </dgm:pt>
    <dgm:pt modelId="{99881685-A709-435C-9845-BF5A0A084F94}" type="pres">
      <dgm:prSet presAssocID="{5C49FCB1-115C-4E19-9BAF-65C76C7576DC}" presName="node" presStyleLbl="node1" presStyleIdx="0" presStyleCnt="9">
        <dgm:presLayoutVars>
          <dgm:bulletEnabled val="1"/>
        </dgm:presLayoutVars>
      </dgm:prSet>
      <dgm:spPr/>
    </dgm:pt>
    <dgm:pt modelId="{19E51246-F992-4F2A-835F-D524C9B13545}" type="pres">
      <dgm:prSet presAssocID="{18E60CAC-C85D-431C-86F9-3428AD152FD8}" presName="sibTrans" presStyleCnt="0"/>
      <dgm:spPr/>
    </dgm:pt>
    <dgm:pt modelId="{84BE797A-AE59-420F-A907-04410D80B218}" type="pres">
      <dgm:prSet presAssocID="{484C9AFE-DB95-4907-BFAB-94DB5BA43AA1}" presName="node" presStyleLbl="node1" presStyleIdx="1" presStyleCnt="9">
        <dgm:presLayoutVars>
          <dgm:bulletEnabled val="1"/>
        </dgm:presLayoutVars>
      </dgm:prSet>
      <dgm:spPr/>
    </dgm:pt>
    <dgm:pt modelId="{DBE47B85-44E3-48B8-8581-400A4E1F4D3C}" type="pres">
      <dgm:prSet presAssocID="{C55DDA22-13C0-4282-93AF-A082FE3B5D0B}" presName="sibTrans" presStyleCnt="0"/>
      <dgm:spPr/>
    </dgm:pt>
    <dgm:pt modelId="{CD7D0192-6F69-4A15-9355-89C5445E56E7}" type="pres">
      <dgm:prSet presAssocID="{061CEAF3-70A0-4A06-B4F6-F971AC2DD2AA}" presName="node" presStyleLbl="node1" presStyleIdx="2" presStyleCnt="9">
        <dgm:presLayoutVars>
          <dgm:bulletEnabled val="1"/>
        </dgm:presLayoutVars>
      </dgm:prSet>
      <dgm:spPr/>
    </dgm:pt>
    <dgm:pt modelId="{8E5D1774-3968-43FC-8970-4D9539FDFF1A}" type="pres">
      <dgm:prSet presAssocID="{B2F58A5D-9E83-4620-87DF-F60AF59798DD}" presName="sibTrans" presStyleCnt="0"/>
      <dgm:spPr/>
    </dgm:pt>
    <dgm:pt modelId="{15BEE3A3-1BEC-4C4C-BA26-D13D0991D63A}" type="pres">
      <dgm:prSet presAssocID="{DC7671CA-CD98-4C55-B227-722F618BDD15}" presName="node" presStyleLbl="node1" presStyleIdx="3" presStyleCnt="9">
        <dgm:presLayoutVars>
          <dgm:bulletEnabled val="1"/>
        </dgm:presLayoutVars>
      </dgm:prSet>
      <dgm:spPr/>
    </dgm:pt>
    <dgm:pt modelId="{F1A7212F-DB53-4881-8E1F-767719257394}" type="pres">
      <dgm:prSet presAssocID="{F78D60BE-9706-47CA-86BE-1B9459DCB7D4}" presName="sibTrans" presStyleCnt="0"/>
      <dgm:spPr/>
    </dgm:pt>
    <dgm:pt modelId="{5C3ACE3C-6C4E-4C41-9C89-0C2128B26DAC}" type="pres">
      <dgm:prSet presAssocID="{44E54C2F-8461-4482-935F-3C404F6D3501}" presName="node" presStyleLbl="node1" presStyleIdx="4" presStyleCnt="9">
        <dgm:presLayoutVars>
          <dgm:bulletEnabled val="1"/>
        </dgm:presLayoutVars>
      </dgm:prSet>
      <dgm:spPr/>
    </dgm:pt>
    <dgm:pt modelId="{9F13CDC5-05FA-4624-9574-0CAD9EEE17C7}" type="pres">
      <dgm:prSet presAssocID="{AB5D223C-EF0A-40D0-9CBB-9AC569D7B288}" presName="sibTrans" presStyleCnt="0"/>
      <dgm:spPr/>
    </dgm:pt>
    <dgm:pt modelId="{02526FDE-172F-463C-902D-E358CE074B35}" type="pres">
      <dgm:prSet presAssocID="{C85E4FD6-F00E-4689-9BB6-8695F5492038}" presName="node" presStyleLbl="node1" presStyleIdx="5" presStyleCnt="9">
        <dgm:presLayoutVars>
          <dgm:bulletEnabled val="1"/>
        </dgm:presLayoutVars>
      </dgm:prSet>
      <dgm:spPr/>
    </dgm:pt>
    <dgm:pt modelId="{69371957-4A88-4F7F-85EF-280E4E2ACD4D}" type="pres">
      <dgm:prSet presAssocID="{E856DE04-1B47-4BE0-B40D-C54153B2FC5A}" presName="sibTrans" presStyleCnt="0"/>
      <dgm:spPr/>
    </dgm:pt>
    <dgm:pt modelId="{AF90D7A7-27B7-4B62-B7B5-260D0CB452C0}" type="pres">
      <dgm:prSet presAssocID="{B757A0A2-DE20-45CB-9605-7BD512507B7D}" presName="node" presStyleLbl="node1" presStyleIdx="6" presStyleCnt="9">
        <dgm:presLayoutVars>
          <dgm:bulletEnabled val="1"/>
        </dgm:presLayoutVars>
      </dgm:prSet>
      <dgm:spPr/>
    </dgm:pt>
    <dgm:pt modelId="{770A1D5E-26EA-406F-8E1F-AE078880F337}" type="pres">
      <dgm:prSet presAssocID="{06351B51-7ADC-4B68-B0D8-D0E5A6F65DFC}" presName="sibTrans" presStyleCnt="0"/>
      <dgm:spPr/>
    </dgm:pt>
    <dgm:pt modelId="{FA0D7EE5-C5EE-47DE-BE54-391A1C1BD27A}" type="pres">
      <dgm:prSet presAssocID="{CFE9ABA8-6B5A-436E-8DAA-0CDBD71D6662}" presName="node" presStyleLbl="node1" presStyleIdx="7" presStyleCnt="9">
        <dgm:presLayoutVars>
          <dgm:bulletEnabled val="1"/>
        </dgm:presLayoutVars>
      </dgm:prSet>
      <dgm:spPr/>
    </dgm:pt>
    <dgm:pt modelId="{3BB05DC4-1E4A-4722-BAE4-D141A526704C}" type="pres">
      <dgm:prSet presAssocID="{BFCF0A01-6675-4B2E-B48D-A2B4B7D14E3A}" presName="sibTrans" presStyleCnt="0"/>
      <dgm:spPr/>
    </dgm:pt>
    <dgm:pt modelId="{B45C5C96-C39F-4042-986A-DEE3EF7FB40F}" type="pres">
      <dgm:prSet presAssocID="{B210BCA0-0690-4647-8062-D02A69BBDE02}" presName="node" presStyleLbl="node1" presStyleIdx="8" presStyleCnt="9">
        <dgm:presLayoutVars>
          <dgm:bulletEnabled val="1"/>
        </dgm:presLayoutVars>
      </dgm:prSet>
      <dgm:spPr/>
    </dgm:pt>
  </dgm:ptLst>
  <dgm:cxnLst>
    <dgm:cxn modelId="{7349B704-0063-4CF8-88AD-E80D79207F6A}" srcId="{0A34C345-7CFB-4938-B60E-E0159A144954}" destId="{B757A0A2-DE20-45CB-9605-7BD512507B7D}" srcOrd="6" destOrd="0" parTransId="{F678F4B6-F2C9-4609-B3F1-A30547BE532D}" sibTransId="{06351B51-7ADC-4B68-B0D8-D0E5A6F65DFC}"/>
    <dgm:cxn modelId="{E1774B05-3828-4316-9E0E-527C91D42790}" srcId="{0A34C345-7CFB-4938-B60E-E0159A144954}" destId="{44E54C2F-8461-4482-935F-3C404F6D3501}" srcOrd="4" destOrd="0" parTransId="{92C4F869-DD1D-4829-9749-18618BBBC15C}" sibTransId="{AB5D223C-EF0A-40D0-9CBB-9AC569D7B288}"/>
    <dgm:cxn modelId="{3D7FC10E-2C71-40F3-BA2C-41BAEE529D1B}" srcId="{0A34C345-7CFB-4938-B60E-E0159A144954}" destId="{061CEAF3-70A0-4A06-B4F6-F971AC2DD2AA}" srcOrd="2" destOrd="0" parTransId="{8AE57926-E69B-491B-8307-7C9DCE5B3671}" sibTransId="{B2F58A5D-9E83-4620-87DF-F60AF59798DD}"/>
    <dgm:cxn modelId="{7E7BEC2B-D177-4AFA-8275-71C4163F434A}" srcId="{0A34C345-7CFB-4938-B60E-E0159A144954}" destId="{DC7671CA-CD98-4C55-B227-722F618BDD15}" srcOrd="3" destOrd="0" parTransId="{79827B7B-36B0-494E-9747-7A586C7900BF}" sibTransId="{F78D60BE-9706-47CA-86BE-1B9459DCB7D4}"/>
    <dgm:cxn modelId="{76C5D537-378E-4B28-BF6F-B40DA6E1A950}" srcId="{0A34C345-7CFB-4938-B60E-E0159A144954}" destId="{CFE9ABA8-6B5A-436E-8DAA-0CDBD71D6662}" srcOrd="7" destOrd="0" parTransId="{5B8C8CE4-B4BA-4D07-B5FA-359E34683651}" sibTransId="{BFCF0A01-6675-4B2E-B48D-A2B4B7D14E3A}"/>
    <dgm:cxn modelId="{62222360-903D-4D41-8981-244DB4F9C4B6}" srcId="{0A34C345-7CFB-4938-B60E-E0159A144954}" destId="{C85E4FD6-F00E-4689-9BB6-8695F5492038}" srcOrd="5" destOrd="0" parTransId="{FE31E14A-45C3-4CCD-8FBE-FED50E1F3F82}" sibTransId="{E856DE04-1B47-4BE0-B40D-C54153B2FC5A}"/>
    <dgm:cxn modelId="{D1566745-56E6-4776-8558-6F129C8409D6}" type="presOf" srcId="{0A34C345-7CFB-4938-B60E-E0159A144954}" destId="{46EDF55D-5E11-4C86-8932-E6CA9CE4CA49}" srcOrd="0" destOrd="0" presId="urn:microsoft.com/office/officeart/2005/8/layout/default"/>
    <dgm:cxn modelId="{A30A014C-53E3-47F1-8556-E7FDA3FB0812}" type="presOf" srcId="{44E54C2F-8461-4482-935F-3C404F6D3501}" destId="{5C3ACE3C-6C4E-4C41-9C89-0C2128B26DAC}" srcOrd="0" destOrd="0" presId="urn:microsoft.com/office/officeart/2005/8/layout/default"/>
    <dgm:cxn modelId="{A2C8AC90-48E7-4537-880C-E49676D7DFA6}" type="presOf" srcId="{484C9AFE-DB95-4907-BFAB-94DB5BA43AA1}" destId="{84BE797A-AE59-420F-A907-04410D80B218}" srcOrd="0" destOrd="0" presId="urn:microsoft.com/office/officeart/2005/8/layout/default"/>
    <dgm:cxn modelId="{FE64A59E-FB36-4854-9FF9-4C378F127318}" type="presOf" srcId="{B757A0A2-DE20-45CB-9605-7BD512507B7D}" destId="{AF90D7A7-27B7-4B62-B7B5-260D0CB452C0}" srcOrd="0" destOrd="0" presId="urn:microsoft.com/office/officeart/2005/8/layout/default"/>
    <dgm:cxn modelId="{97980E9F-44C4-4686-B32C-BE1053E4A950}" type="presOf" srcId="{5C49FCB1-115C-4E19-9BAF-65C76C7576DC}" destId="{99881685-A709-435C-9845-BF5A0A084F94}" srcOrd="0" destOrd="0" presId="urn:microsoft.com/office/officeart/2005/8/layout/default"/>
    <dgm:cxn modelId="{5E6140BA-EF44-40E2-BCC8-7AB3F2703B98}" type="presOf" srcId="{061CEAF3-70A0-4A06-B4F6-F971AC2DD2AA}" destId="{CD7D0192-6F69-4A15-9355-89C5445E56E7}" srcOrd="0" destOrd="0" presId="urn:microsoft.com/office/officeart/2005/8/layout/default"/>
    <dgm:cxn modelId="{C6B69BBB-AEBC-4CA8-987E-7BFA0F356EFD}" srcId="{0A34C345-7CFB-4938-B60E-E0159A144954}" destId="{484C9AFE-DB95-4907-BFAB-94DB5BA43AA1}" srcOrd="1" destOrd="0" parTransId="{B504257A-B2A5-41FD-B0DE-D76FB752DF59}" sibTransId="{C55DDA22-13C0-4282-93AF-A082FE3B5D0B}"/>
    <dgm:cxn modelId="{F487D8C9-EB9A-4639-92E9-3F7BBBF86A0C}" type="presOf" srcId="{CFE9ABA8-6B5A-436E-8DAA-0CDBD71D6662}" destId="{FA0D7EE5-C5EE-47DE-BE54-391A1C1BD27A}" srcOrd="0" destOrd="0" presId="urn:microsoft.com/office/officeart/2005/8/layout/default"/>
    <dgm:cxn modelId="{2C5A36CE-FB0B-4AFE-8478-5E1AA8142F29}" srcId="{0A34C345-7CFB-4938-B60E-E0159A144954}" destId="{B210BCA0-0690-4647-8062-D02A69BBDE02}" srcOrd="8" destOrd="0" parTransId="{252D3339-6DCA-488F-AFA6-7C85FBEDAFEB}" sibTransId="{A7151978-AC79-4C4B-96C9-76E6AD14F63E}"/>
    <dgm:cxn modelId="{B7C163D3-FA8B-4AED-80D3-B9CE49E3B442}" srcId="{0A34C345-7CFB-4938-B60E-E0159A144954}" destId="{5C49FCB1-115C-4E19-9BAF-65C76C7576DC}" srcOrd="0" destOrd="0" parTransId="{5D3CED10-8079-4691-A055-FE23EC5B9FA5}" sibTransId="{18E60CAC-C85D-431C-86F9-3428AD152FD8}"/>
    <dgm:cxn modelId="{406312D5-F95D-46C1-AF5B-B4130393DEAC}" type="presOf" srcId="{DC7671CA-CD98-4C55-B227-722F618BDD15}" destId="{15BEE3A3-1BEC-4C4C-BA26-D13D0991D63A}" srcOrd="0" destOrd="0" presId="urn:microsoft.com/office/officeart/2005/8/layout/default"/>
    <dgm:cxn modelId="{8971E5DD-0178-40DF-9F78-2201F335D87A}" type="presOf" srcId="{C85E4FD6-F00E-4689-9BB6-8695F5492038}" destId="{02526FDE-172F-463C-902D-E358CE074B35}" srcOrd="0" destOrd="0" presId="urn:microsoft.com/office/officeart/2005/8/layout/default"/>
    <dgm:cxn modelId="{A4162BDF-6117-4AFE-9D6B-BCA1BC0927C3}" type="presOf" srcId="{B210BCA0-0690-4647-8062-D02A69BBDE02}" destId="{B45C5C96-C39F-4042-986A-DEE3EF7FB40F}" srcOrd="0" destOrd="0" presId="urn:microsoft.com/office/officeart/2005/8/layout/default"/>
    <dgm:cxn modelId="{C898BBC4-EBE0-4A6C-98AE-9ABD6F44FE12}" type="presParOf" srcId="{46EDF55D-5E11-4C86-8932-E6CA9CE4CA49}" destId="{99881685-A709-435C-9845-BF5A0A084F94}" srcOrd="0" destOrd="0" presId="urn:microsoft.com/office/officeart/2005/8/layout/default"/>
    <dgm:cxn modelId="{D7184BA5-B3B6-4895-845E-415255568F04}" type="presParOf" srcId="{46EDF55D-5E11-4C86-8932-E6CA9CE4CA49}" destId="{19E51246-F992-4F2A-835F-D524C9B13545}" srcOrd="1" destOrd="0" presId="urn:microsoft.com/office/officeart/2005/8/layout/default"/>
    <dgm:cxn modelId="{B04BFBBE-CC1D-4CF3-BEEC-24A447830745}" type="presParOf" srcId="{46EDF55D-5E11-4C86-8932-E6CA9CE4CA49}" destId="{84BE797A-AE59-420F-A907-04410D80B218}" srcOrd="2" destOrd="0" presId="urn:microsoft.com/office/officeart/2005/8/layout/default"/>
    <dgm:cxn modelId="{83B2B64C-8BC1-43CB-BC34-32B9AEC9AE36}" type="presParOf" srcId="{46EDF55D-5E11-4C86-8932-E6CA9CE4CA49}" destId="{DBE47B85-44E3-48B8-8581-400A4E1F4D3C}" srcOrd="3" destOrd="0" presId="urn:microsoft.com/office/officeart/2005/8/layout/default"/>
    <dgm:cxn modelId="{781B7173-72E2-4B99-87C7-B16FB6217704}" type="presParOf" srcId="{46EDF55D-5E11-4C86-8932-E6CA9CE4CA49}" destId="{CD7D0192-6F69-4A15-9355-89C5445E56E7}" srcOrd="4" destOrd="0" presId="urn:microsoft.com/office/officeart/2005/8/layout/default"/>
    <dgm:cxn modelId="{DBF1B389-2187-49C3-BB3E-5F5E13265BFF}" type="presParOf" srcId="{46EDF55D-5E11-4C86-8932-E6CA9CE4CA49}" destId="{8E5D1774-3968-43FC-8970-4D9539FDFF1A}" srcOrd="5" destOrd="0" presId="urn:microsoft.com/office/officeart/2005/8/layout/default"/>
    <dgm:cxn modelId="{52BE4CCE-1495-4DBB-AE73-8E97CEEC1FCD}" type="presParOf" srcId="{46EDF55D-5E11-4C86-8932-E6CA9CE4CA49}" destId="{15BEE3A3-1BEC-4C4C-BA26-D13D0991D63A}" srcOrd="6" destOrd="0" presId="urn:microsoft.com/office/officeart/2005/8/layout/default"/>
    <dgm:cxn modelId="{75AE20A2-FBF1-4879-B3DE-54111960610D}" type="presParOf" srcId="{46EDF55D-5E11-4C86-8932-E6CA9CE4CA49}" destId="{F1A7212F-DB53-4881-8E1F-767719257394}" srcOrd="7" destOrd="0" presId="urn:microsoft.com/office/officeart/2005/8/layout/default"/>
    <dgm:cxn modelId="{B2246418-9652-4A4D-9C03-F82E890E1092}" type="presParOf" srcId="{46EDF55D-5E11-4C86-8932-E6CA9CE4CA49}" destId="{5C3ACE3C-6C4E-4C41-9C89-0C2128B26DAC}" srcOrd="8" destOrd="0" presId="urn:microsoft.com/office/officeart/2005/8/layout/default"/>
    <dgm:cxn modelId="{F4F4F779-0C3C-4736-9214-113B13AD6EEE}" type="presParOf" srcId="{46EDF55D-5E11-4C86-8932-E6CA9CE4CA49}" destId="{9F13CDC5-05FA-4624-9574-0CAD9EEE17C7}" srcOrd="9" destOrd="0" presId="urn:microsoft.com/office/officeart/2005/8/layout/default"/>
    <dgm:cxn modelId="{A741C999-7178-4251-88C6-9A64B8A9FB26}" type="presParOf" srcId="{46EDF55D-5E11-4C86-8932-E6CA9CE4CA49}" destId="{02526FDE-172F-463C-902D-E358CE074B35}" srcOrd="10" destOrd="0" presId="urn:microsoft.com/office/officeart/2005/8/layout/default"/>
    <dgm:cxn modelId="{76B38225-138B-4DE4-8628-339BA114C1C3}" type="presParOf" srcId="{46EDF55D-5E11-4C86-8932-E6CA9CE4CA49}" destId="{69371957-4A88-4F7F-85EF-280E4E2ACD4D}" srcOrd="11" destOrd="0" presId="urn:microsoft.com/office/officeart/2005/8/layout/default"/>
    <dgm:cxn modelId="{27EB6007-1202-457F-A3C1-FB9D558741E6}" type="presParOf" srcId="{46EDF55D-5E11-4C86-8932-E6CA9CE4CA49}" destId="{AF90D7A7-27B7-4B62-B7B5-260D0CB452C0}" srcOrd="12" destOrd="0" presId="urn:microsoft.com/office/officeart/2005/8/layout/default"/>
    <dgm:cxn modelId="{FD6C506D-896C-4F01-881F-F243E2C240F2}" type="presParOf" srcId="{46EDF55D-5E11-4C86-8932-E6CA9CE4CA49}" destId="{770A1D5E-26EA-406F-8E1F-AE078880F337}" srcOrd="13" destOrd="0" presId="urn:microsoft.com/office/officeart/2005/8/layout/default"/>
    <dgm:cxn modelId="{4A92C38D-295A-4622-BC52-FCF65B2BD494}" type="presParOf" srcId="{46EDF55D-5E11-4C86-8932-E6CA9CE4CA49}" destId="{FA0D7EE5-C5EE-47DE-BE54-391A1C1BD27A}" srcOrd="14" destOrd="0" presId="urn:microsoft.com/office/officeart/2005/8/layout/default"/>
    <dgm:cxn modelId="{E4A996C2-AF51-45A7-BBF7-7F24C3E2B9A7}" type="presParOf" srcId="{46EDF55D-5E11-4C86-8932-E6CA9CE4CA49}" destId="{3BB05DC4-1E4A-4722-BAE4-D141A526704C}" srcOrd="15" destOrd="0" presId="urn:microsoft.com/office/officeart/2005/8/layout/default"/>
    <dgm:cxn modelId="{3B0E21D0-5E37-4C69-B74C-26F756F3A1EA}" type="presParOf" srcId="{46EDF55D-5E11-4C86-8932-E6CA9CE4CA49}" destId="{B45C5C96-C39F-4042-986A-DEE3EF7FB40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649675-00A3-4D79-9154-800771390EA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651C5B2-7443-4786-90BA-2496EB10BCFF}">
      <dgm:prSet/>
      <dgm:spPr/>
      <dgm:t>
        <a:bodyPr/>
        <a:lstStyle/>
        <a:p>
          <a:pPr algn="just"/>
          <a:r>
            <a:rPr lang="en-US" dirty="0"/>
            <a:t>Google drive is one of the slickest, fullest –featured, and most generous cloud storage and syncing services, with excellent productivity suite collaboration capabilities.</a:t>
          </a:r>
        </a:p>
      </dgm:t>
    </dgm:pt>
    <dgm:pt modelId="{D537EDC4-999E-42A2-9203-6C54B366EA20}" type="parTrans" cxnId="{CB98FCFD-46E8-4007-8DB2-D4FC0FEC9A73}">
      <dgm:prSet/>
      <dgm:spPr/>
      <dgm:t>
        <a:bodyPr/>
        <a:lstStyle/>
        <a:p>
          <a:endParaRPr lang="en-US"/>
        </a:p>
      </dgm:t>
    </dgm:pt>
    <dgm:pt modelId="{24756050-110C-4D00-B8D7-41A7CD9EC091}" type="sibTrans" cxnId="{CB98FCFD-46E8-4007-8DB2-D4FC0FEC9A73}">
      <dgm:prSet/>
      <dgm:spPr/>
      <dgm:t>
        <a:bodyPr/>
        <a:lstStyle/>
        <a:p>
          <a:endParaRPr lang="en-US"/>
        </a:p>
      </dgm:t>
    </dgm:pt>
    <dgm:pt modelId="{83BB6A17-85BA-4748-82C1-6CD58C2583F5}">
      <dgm:prSet/>
      <dgm:spPr/>
      <dgm:t>
        <a:bodyPr/>
        <a:lstStyle/>
        <a:p>
          <a:pPr algn="just"/>
          <a:r>
            <a:rPr lang="en-US" dirty="0"/>
            <a:t>Suggesting color code, Emoji and special Characters, hash tags, numerical Characters for improve google drive facilities.</a:t>
          </a:r>
        </a:p>
      </dgm:t>
    </dgm:pt>
    <dgm:pt modelId="{78A92303-A2C1-47D7-8B08-955E044DCC9F}" type="parTrans" cxnId="{783C9136-FBAA-4487-B2CD-2DA97375A94C}">
      <dgm:prSet/>
      <dgm:spPr/>
      <dgm:t>
        <a:bodyPr/>
        <a:lstStyle/>
        <a:p>
          <a:endParaRPr lang="en-US"/>
        </a:p>
      </dgm:t>
    </dgm:pt>
    <dgm:pt modelId="{960EC91C-F008-4BAD-B357-BCA417F26B36}" type="sibTrans" cxnId="{783C9136-FBAA-4487-B2CD-2DA97375A94C}">
      <dgm:prSet/>
      <dgm:spPr/>
      <dgm:t>
        <a:bodyPr/>
        <a:lstStyle/>
        <a:p>
          <a:endParaRPr lang="en-US"/>
        </a:p>
      </dgm:t>
    </dgm:pt>
    <dgm:pt modelId="{63743B59-4481-47D9-88AB-CBC171D47700}" type="pres">
      <dgm:prSet presAssocID="{A8649675-00A3-4D79-9154-800771390EAC}" presName="linear" presStyleCnt="0">
        <dgm:presLayoutVars>
          <dgm:animLvl val="lvl"/>
          <dgm:resizeHandles val="exact"/>
        </dgm:presLayoutVars>
      </dgm:prSet>
      <dgm:spPr/>
    </dgm:pt>
    <dgm:pt modelId="{62634C3A-6CC4-4707-B607-86AFF53A9076}" type="pres">
      <dgm:prSet presAssocID="{8651C5B2-7443-4786-90BA-2496EB10BCFF}" presName="parentText" presStyleLbl="node1" presStyleIdx="0" presStyleCnt="2">
        <dgm:presLayoutVars>
          <dgm:chMax val="0"/>
          <dgm:bulletEnabled val="1"/>
        </dgm:presLayoutVars>
      </dgm:prSet>
      <dgm:spPr/>
    </dgm:pt>
    <dgm:pt modelId="{FA148FDD-A68E-4DA9-8598-E8962C11A2E2}" type="pres">
      <dgm:prSet presAssocID="{24756050-110C-4D00-B8D7-41A7CD9EC091}" presName="spacer" presStyleCnt="0"/>
      <dgm:spPr/>
    </dgm:pt>
    <dgm:pt modelId="{CE145B9A-AD56-417A-B2E7-0561DFBFB31F}" type="pres">
      <dgm:prSet presAssocID="{83BB6A17-85BA-4748-82C1-6CD58C2583F5}" presName="parentText" presStyleLbl="node1" presStyleIdx="1" presStyleCnt="2">
        <dgm:presLayoutVars>
          <dgm:chMax val="0"/>
          <dgm:bulletEnabled val="1"/>
        </dgm:presLayoutVars>
      </dgm:prSet>
      <dgm:spPr/>
    </dgm:pt>
  </dgm:ptLst>
  <dgm:cxnLst>
    <dgm:cxn modelId="{783C9136-FBAA-4487-B2CD-2DA97375A94C}" srcId="{A8649675-00A3-4D79-9154-800771390EAC}" destId="{83BB6A17-85BA-4748-82C1-6CD58C2583F5}" srcOrd="1" destOrd="0" parTransId="{78A92303-A2C1-47D7-8B08-955E044DCC9F}" sibTransId="{960EC91C-F008-4BAD-B357-BCA417F26B36}"/>
    <dgm:cxn modelId="{EE5F4D43-7E07-4AD7-B653-78652536D30B}" type="presOf" srcId="{83BB6A17-85BA-4748-82C1-6CD58C2583F5}" destId="{CE145B9A-AD56-417A-B2E7-0561DFBFB31F}" srcOrd="0" destOrd="0" presId="urn:microsoft.com/office/officeart/2005/8/layout/vList2"/>
    <dgm:cxn modelId="{60674A50-621E-4CC6-ACF6-7B8B5736176D}" type="presOf" srcId="{A8649675-00A3-4D79-9154-800771390EAC}" destId="{63743B59-4481-47D9-88AB-CBC171D47700}" srcOrd="0" destOrd="0" presId="urn:microsoft.com/office/officeart/2005/8/layout/vList2"/>
    <dgm:cxn modelId="{3ECE1AF0-B677-45F0-BA04-978158E3804C}" type="presOf" srcId="{8651C5B2-7443-4786-90BA-2496EB10BCFF}" destId="{62634C3A-6CC4-4707-B607-86AFF53A9076}" srcOrd="0" destOrd="0" presId="urn:microsoft.com/office/officeart/2005/8/layout/vList2"/>
    <dgm:cxn modelId="{CB98FCFD-46E8-4007-8DB2-D4FC0FEC9A73}" srcId="{A8649675-00A3-4D79-9154-800771390EAC}" destId="{8651C5B2-7443-4786-90BA-2496EB10BCFF}" srcOrd="0" destOrd="0" parTransId="{D537EDC4-999E-42A2-9203-6C54B366EA20}" sibTransId="{24756050-110C-4D00-B8D7-41A7CD9EC091}"/>
    <dgm:cxn modelId="{93AD2756-49EF-435A-8598-E2BAF228B5AB}" type="presParOf" srcId="{63743B59-4481-47D9-88AB-CBC171D47700}" destId="{62634C3A-6CC4-4707-B607-86AFF53A9076}" srcOrd="0" destOrd="0" presId="urn:microsoft.com/office/officeart/2005/8/layout/vList2"/>
    <dgm:cxn modelId="{F2CF511B-9F30-4AF9-A0CF-F2766C5A766B}" type="presParOf" srcId="{63743B59-4481-47D9-88AB-CBC171D47700}" destId="{FA148FDD-A68E-4DA9-8598-E8962C11A2E2}" srcOrd="1" destOrd="0" presId="urn:microsoft.com/office/officeart/2005/8/layout/vList2"/>
    <dgm:cxn modelId="{3C2C3431-EE1A-4563-8C4C-E22FA88C9AED}" type="presParOf" srcId="{63743B59-4481-47D9-88AB-CBC171D47700}" destId="{CE145B9A-AD56-417A-B2E7-0561DFBFB31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C910A-563C-45A0-9102-8CC793C2605A}">
      <dsp:nvSpPr>
        <dsp:cNvPr id="0" name=""/>
        <dsp:cNvSpPr/>
      </dsp:nvSpPr>
      <dsp:spPr>
        <a:xfrm>
          <a:off x="401274" y="60488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4BF19-897D-4C7C-833E-9E118069E910}">
      <dsp:nvSpPr>
        <dsp:cNvPr id="0" name=""/>
        <dsp:cNvSpPr/>
      </dsp:nvSpPr>
      <dsp:spPr>
        <a:xfrm>
          <a:off x="635274" y="83888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1AB3C-3C90-48ED-9385-CC1264043BF6}">
      <dsp:nvSpPr>
        <dsp:cNvPr id="0" name=""/>
        <dsp:cNvSpPr/>
      </dsp:nvSpPr>
      <dsp:spPr>
        <a:xfrm>
          <a:off x="50274" y="204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Improved Data Sharing</a:t>
          </a:r>
        </a:p>
      </dsp:txBody>
      <dsp:txXfrm>
        <a:off x="50274" y="2044890"/>
        <a:ext cx="1800000" cy="720000"/>
      </dsp:txXfrm>
    </dsp:sp>
    <dsp:sp modelId="{D10373E4-02A8-4E2B-8B49-FAA13409D339}">
      <dsp:nvSpPr>
        <dsp:cNvPr id="0" name=""/>
        <dsp:cNvSpPr/>
      </dsp:nvSpPr>
      <dsp:spPr>
        <a:xfrm>
          <a:off x="2516274" y="60488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23B18-DD50-4E56-AD1D-379228DFADEF}">
      <dsp:nvSpPr>
        <dsp:cNvPr id="0" name=""/>
        <dsp:cNvSpPr/>
      </dsp:nvSpPr>
      <dsp:spPr>
        <a:xfrm>
          <a:off x="2750274" y="83888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50DDF-6EAE-4833-98D2-063792E32A78}">
      <dsp:nvSpPr>
        <dsp:cNvPr id="0" name=""/>
        <dsp:cNvSpPr/>
      </dsp:nvSpPr>
      <dsp:spPr>
        <a:xfrm>
          <a:off x="2165274" y="204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Integration of Services</a:t>
          </a:r>
        </a:p>
      </dsp:txBody>
      <dsp:txXfrm>
        <a:off x="2165274" y="2044890"/>
        <a:ext cx="1800000" cy="720000"/>
      </dsp:txXfrm>
    </dsp:sp>
    <dsp:sp modelId="{48DC870E-F839-4587-872B-27F572EC3F56}">
      <dsp:nvSpPr>
        <dsp:cNvPr id="0" name=""/>
        <dsp:cNvSpPr/>
      </dsp:nvSpPr>
      <dsp:spPr>
        <a:xfrm>
          <a:off x="4631274" y="60488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D41D6-4056-440B-9F04-B82A354B11D5}">
      <dsp:nvSpPr>
        <dsp:cNvPr id="0" name=""/>
        <dsp:cNvSpPr/>
      </dsp:nvSpPr>
      <dsp:spPr>
        <a:xfrm>
          <a:off x="4865274" y="83888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D6988-3ED3-4F9E-9556-38E9B712287F}">
      <dsp:nvSpPr>
        <dsp:cNvPr id="0" name=""/>
        <dsp:cNvSpPr/>
      </dsp:nvSpPr>
      <dsp:spPr>
        <a:xfrm>
          <a:off x="4280274" y="204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Shared Resources amongst Different Platforms</a:t>
          </a:r>
        </a:p>
      </dsp:txBody>
      <dsp:txXfrm>
        <a:off x="4280274" y="2044890"/>
        <a:ext cx="1800000" cy="720000"/>
      </dsp:txXfrm>
    </dsp:sp>
    <dsp:sp modelId="{2C9B95AF-A36F-4C68-B7E6-6DB3081FFD72}">
      <dsp:nvSpPr>
        <dsp:cNvPr id="0" name=""/>
        <dsp:cNvSpPr/>
      </dsp:nvSpPr>
      <dsp:spPr>
        <a:xfrm>
          <a:off x="1458774" y="321489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E015C-7796-47A2-AA0C-2DC4A2235C85}">
      <dsp:nvSpPr>
        <dsp:cNvPr id="0" name=""/>
        <dsp:cNvSpPr/>
      </dsp:nvSpPr>
      <dsp:spPr>
        <a:xfrm>
          <a:off x="1692774" y="344889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F5382-939B-4824-B6A8-574B677F82B6}">
      <dsp:nvSpPr>
        <dsp:cNvPr id="0" name=""/>
        <dsp:cNvSpPr/>
      </dsp:nvSpPr>
      <dsp:spPr>
        <a:xfrm>
          <a:off x="1107774" y="465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Security</a:t>
          </a:r>
        </a:p>
      </dsp:txBody>
      <dsp:txXfrm>
        <a:off x="1107774" y="4654890"/>
        <a:ext cx="1800000" cy="720000"/>
      </dsp:txXfrm>
    </dsp:sp>
    <dsp:sp modelId="{C27BF9A4-78F4-419B-A992-72D3F97068C5}">
      <dsp:nvSpPr>
        <dsp:cNvPr id="0" name=""/>
        <dsp:cNvSpPr/>
      </dsp:nvSpPr>
      <dsp:spPr>
        <a:xfrm>
          <a:off x="3573774" y="3214890"/>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E4375-793F-4BD1-B894-8E27D803BEFC}">
      <dsp:nvSpPr>
        <dsp:cNvPr id="0" name=""/>
        <dsp:cNvSpPr/>
      </dsp:nvSpPr>
      <dsp:spPr>
        <a:xfrm>
          <a:off x="3807774" y="344889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D272C-DE9D-496A-A713-1B862B29E068}">
      <dsp:nvSpPr>
        <dsp:cNvPr id="0" name=""/>
        <dsp:cNvSpPr/>
      </dsp:nvSpPr>
      <dsp:spPr>
        <a:xfrm>
          <a:off x="3222774" y="465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Easy maintenance</a:t>
          </a:r>
        </a:p>
      </dsp:txBody>
      <dsp:txXfrm>
        <a:off x="3222774" y="465489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4870E-10F9-4D8C-81C8-B66CBA94CA3F}">
      <dsp:nvSpPr>
        <dsp:cNvPr id="0" name=""/>
        <dsp:cNvSpPr/>
      </dsp:nvSpPr>
      <dsp:spPr>
        <a:xfrm>
          <a:off x="1020487" y="620189"/>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7330D-E763-49E2-9E4F-318265ECA617}">
      <dsp:nvSpPr>
        <dsp:cNvPr id="0" name=""/>
        <dsp:cNvSpPr/>
      </dsp:nvSpPr>
      <dsp:spPr>
        <a:xfrm>
          <a:off x="393" y="185252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b="1"/>
          </a:pPr>
          <a:r>
            <a:rPr lang="en-US" sz="3500" b="1" kern="1200" dirty="0"/>
            <a:t>Performance </a:t>
          </a:r>
          <a:endParaRPr lang="en-US" sz="3500" kern="1200" dirty="0"/>
        </a:p>
      </dsp:txBody>
      <dsp:txXfrm>
        <a:off x="393" y="1852522"/>
        <a:ext cx="3138750" cy="470812"/>
      </dsp:txXfrm>
    </dsp:sp>
    <dsp:sp modelId="{D73DDB37-A69E-43A9-B8A8-7EDE01F5B65B}">
      <dsp:nvSpPr>
        <dsp:cNvPr id="0" name=""/>
        <dsp:cNvSpPr/>
      </dsp:nvSpPr>
      <dsp:spPr>
        <a:xfrm>
          <a:off x="393" y="2385554"/>
          <a:ext cx="3138750" cy="1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en-US" sz="1700" kern="1200" dirty="0"/>
            <a:t>Definition - Cloud Drive performance is how users respond to the features and functions provided by cloud drives.  </a:t>
          </a:r>
        </a:p>
      </dsp:txBody>
      <dsp:txXfrm>
        <a:off x="393" y="2385554"/>
        <a:ext cx="3138750" cy="1345594"/>
      </dsp:txXfrm>
    </dsp:sp>
    <dsp:sp modelId="{D4145E8C-D832-482C-9E0D-6C233B00F96F}">
      <dsp:nvSpPr>
        <dsp:cNvPr id="0" name=""/>
        <dsp:cNvSpPr/>
      </dsp:nvSpPr>
      <dsp:spPr>
        <a:xfrm>
          <a:off x="4708518" y="62018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E60C5-28FB-44CA-9673-1219085BE680}">
      <dsp:nvSpPr>
        <dsp:cNvPr id="0" name=""/>
        <dsp:cNvSpPr/>
      </dsp:nvSpPr>
      <dsp:spPr>
        <a:xfrm>
          <a:off x="3688425" y="185252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b="1"/>
          </a:pPr>
          <a:r>
            <a:rPr lang="en-US" sz="3500" b="1" kern="1200" dirty="0"/>
            <a:t>Security</a:t>
          </a:r>
          <a:endParaRPr lang="en-US" sz="3500" kern="1200" dirty="0"/>
        </a:p>
      </dsp:txBody>
      <dsp:txXfrm>
        <a:off x="3688425" y="1852522"/>
        <a:ext cx="3138750" cy="470812"/>
      </dsp:txXfrm>
    </dsp:sp>
    <dsp:sp modelId="{12A90ADB-3287-4598-B198-30978D103265}">
      <dsp:nvSpPr>
        <dsp:cNvPr id="0" name=""/>
        <dsp:cNvSpPr/>
      </dsp:nvSpPr>
      <dsp:spPr>
        <a:xfrm>
          <a:off x="3688425" y="2385554"/>
          <a:ext cx="3138750" cy="1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en-US" sz="1700" kern="1200" dirty="0"/>
            <a:t>Definition- Cloud drive security iscollection of security measures design to protect data and applications.Encryption methods are widely used for this purpose.</a:t>
          </a:r>
        </a:p>
      </dsp:txBody>
      <dsp:txXfrm>
        <a:off x="3688425" y="2385554"/>
        <a:ext cx="3138750" cy="1345594"/>
      </dsp:txXfrm>
    </dsp:sp>
    <dsp:sp modelId="{4DB91486-6311-4263-94D3-9B0D7E417336}">
      <dsp:nvSpPr>
        <dsp:cNvPr id="0" name=""/>
        <dsp:cNvSpPr/>
      </dsp:nvSpPr>
      <dsp:spPr>
        <a:xfrm>
          <a:off x="8396550" y="62018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381D3-C411-44F8-ABBD-45076E2706A5}">
      <dsp:nvSpPr>
        <dsp:cNvPr id="0" name=""/>
        <dsp:cNvSpPr/>
      </dsp:nvSpPr>
      <dsp:spPr>
        <a:xfrm>
          <a:off x="7376456" y="185252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b="1"/>
          </a:pPr>
          <a:r>
            <a:rPr lang="en-US" sz="3500" b="1" kern="1200" dirty="0"/>
            <a:t>Availability</a:t>
          </a:r>
          <a:endParaRPr lang="en-US" sz="3500" kern="1200" dirty="0"/>
        </a:p>
      </dsp:txBody>
      <dsp:txXfrm>
        <a:off x="7376456" y="1852522"/>
        <a:ext cx="3138750" cy="470812"/>
      </dsp:txXfrm>
    </dsp:sp>
    <dsp:sp modelId="{F8C226E3-3DA1-4B11-BBA1-31E03DB8A251}">
      <dsp:nvSpPr>
        <dsp:cNvPr id="0" name=""/>
        <dsp:cNvSpPr/>
      </dsp:nvSpPr>
      <dsp:spPr>
        <a:xfrm>
          <a:off x="7376456" y="2385554"/>
          <a:ext cx="3138750" cy="1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en-US" sz="1700" kern="1200" dirty="0"/>
            <a:t>Definition- Availability, in the context of a computer system refers to the ability of a user to access information or resources in a specified location and in the correct format.</a:t>
          </a:r>
        </a:p>
      </dsp:txBody>
      <dsp:txXfrm>
        <a:off x="7376456" y="2385554"/>
        <a:ext cx="3138750" cy="1345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79E39-0523-44BA-992A-0570A156A6B5}">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3FE16-F6AC-48CC-985F-BB0115AAA44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E7B95-EB40-48EA-9D15-B73DD8B88CA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just" defTabSz="977900">
            <a:lnSpc>
              <a:spcPct val="90000"/>
            </a:lnSpc>
            <a:spcBef>
              <a:spcPct val="0"/>
            </a:spcBef>
            <a:spcAft>
              <a:spcPct val="35000"/>
            </a:spcAft>
            <a:buNone/>
          </a:pPr>
          <a:r>
            <a:rPr lang="en-US" sz="2200" kern="1200" dirty="0"/>
            <a:t>Google drive uses 256-bit SSL/TSL encryption for files in transit and 128-bit AES keys for files at rest.</a:t>
          </a:r>
        </a:p>
      </dsp:txBody>
      <dsp:txXfrm>
        <a:off x="1057183" y="1805"/>
        <a:ext cx="9458416" cy="915310"/>
      </dsp:txXfrm>
    </dsp:sp>
    <dsp:sp modelId="{FD6C77CD-D284-47F9-9242-266CF0B5E304}">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FF929-C619-42DF-9FA8-1BA8891B533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40DD3-404D-4B3B-83AC-F410C07EF08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just" defTabSz="977900">
            <a:lnSpc>
              <a:spcPct val="90000"/>
            </a:lnSpc>
            <a:spcBef>
              <a:spcPct val="0"/>
            </a:spcBef>
            <a:spcAft>
              <a:spcPct val="35000"/>
            </a:spcAft>
            <a:buNone/>
          </a:pPr>
          <a:r>
            <a:rPr lang="en-US" sz="2200" kern="1200" dirty="0"/>
            <a:t>RSA encryption key lengths are doubled to 2048 bits and changed every few weeks to ensure the security of personal data.</a:t>
          </a:r>
        </a:p>
      </dsp:txBody>
      <dsp:txXfrm>
        <a:off x="1057183" y="1145944"/>
        <a:ext cx="9458416" cy="915310"/>
      </dsp:txXfrm>
    </dsp:sp>
    <dsp:sp modelId="{A098219A-BB99-4AB9-8A4C-7C7ED87DDE7F}">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A646E-BF50-47B4-827C-62B1CEA9C44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764A3-46C9-442B-A442-3F8E04D194A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just" defTabSz="977900">
            <a:lnSpc>
              <a:spcPct val="90000"/>
            </a:lnSpc>
            <a:spcBef>
              <a:spcPct val="0"/>
            </a:spcBef>
            <a:spcAft>
              <a:spcPct val="35000"/>
            </a:spcAft>
            <a:buNone/>
          </a:pPr>
          <a:r>
            <a:rPr lang="en-US" sz="2200" kern="1200" dirty="0"/>
            <a:t>Cryptomater is an excellent open-source option for securing Google drive files.</a:t>
          </a:r>
        </a:p>
      </dsp:txBody>
      <dsp:txXfrm>
        <a:off x="1057183" y="2290082"/>
        <a:ext cx="9458416" cy="915310"/>
      </dsp:txXfrm>
    </dsp:sp>
    <dsp:sp modelId="{485CBF56-1877-432E-8D94-C9F9486078B8}">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0AA7F-D81A-4DCA-9FFF-121F6184F38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67C8CC-E7DE-4624-9836-484214585AB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just" defTabSz="977900">
            <a:lnSpc>
              <a:spcPct val="90000"/>
            </a:lnSpc>
            <a:spcBef>
              <a:spcPct val="0"/>
            </a:spcBef>
            <a:spcAft>
              <a:spcPct val="35000"/>
            </a:spcAft>
            <a:buNone/>
          </a:pPr>
          <a:r>
            <a:rPr lang="en-US" sz="2200" kern="1200" dirty="0"/>
            <a:t>Box Cryptor is an encryption solution available for individuals as well as companies that will help Google drive secure.</a:t>
          </a: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AAA42-68BC-4B0B-90DF-DF37971B8585}">
      <dsp:nvSpPr>
        <dsp:cNvPr id="0" name=""/>
        <dsp:cNvSpPr/>
      </dsp:nvSpPr>
      <dsp:spPr>
        <a:xfrm>
          <a:off x="0" y="11414"/>
          <a:ext cx="6735443" cy="18050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t>Google Drive has 1 minute of downtime, 100.00% uptime. </a:t>
          </a:r>
        </a:p>
      </dsp:txBody>
      <dsp:txXfrm>
        <a:off x="88114" y="99528"/>
        <a:ext cx="6559215" cy="1628789"/>
      </dsp:txXfrm>
    </dsp:sp>
    <dsp:sp modelId="{2ADC634E-9112-44BA-A622-2445080019DB}">
      <dsp:nvSpPr>
        <dsp:cNvPr id="0" name=""/>
        <dsp:cNvSpPr/>
      </dsp:nvSpPr>
      <dsp:spPr>
        <a:xfrm>
          <a:off x="0" y="1879792"/>
          <a:ext cx="6735443" cy="1805017"/>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t>Every Google Account comes with 15 GB of storage that’s shared across Google Drive, Gmail, and Google photos. If you want upgrade, total storage increases to 100GB or more depending on a plan you choose.</a:t>
          </a:r>
        </a:p>
      </dsp:txBody>
      <dsp:txXfrm>
        <a:off x="88114" y="1967906"/>
        <a:ext cx="6559215" cy="1628789"/>
      </dsp:txXfrm>
    </dsp:sp>
    <dsp:sp modelId="{43B95FD2-8272-4BB1-A200-55E95D3A11BA}">
      <dsp:nvSpPr>
        <dsp:cNvPr id="0" name=""/>
        <dsp:cNvSpPr/>
      </dsp:nvSpPr>
      <dsp:spPr>
        <a:xfrm>
          <a:off x="0" y="3748169"/>
          <a:ext cx="6735443" cy="1805017"/>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t>Google drive can access document various devices. Those are Computer, phone, or tablet. When you finish making your changes, Drive automatically syncs the latest changes.</a:t>
          </a:r>
        </a:p>
      </dsp:txBody>
      <dsp:txXfrm>
        <a:off x="88114" y="3836283"/>
        <a:ext cx="6559215" cy="16287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E7B89-2123-4584-A5B6-6328CC47AA40}">
      <dsp:nvSpPr>
        <dsp:cNvPr id="0" name=""/>
        <dsp:cNvSpPr/>
      </dsp:nvSpPr>
      <dsp:spPr>
        <a:xfrm>
          <a:off x="0" y="266670"/>
          <a:ext cx="6735443" cy="122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Google drive provide file organization and management. </a:t>
          </a:r>
        </a:p>
      </dsp:txBody>
      <dsp:txXfrm>
        <a:off x="59820" y="326490"/>
        <a:ext cx="6615803" cy="1105775"/>
      </dsp:txXfrm>
    </dsp:sp>
    <dsp:sp modelId="{F9FB3E0E-6C7A-4BD6-81FA-DC1D32A43EBD}">
      <dsp:nvSpPr>
        <dsp:cNvPr id="0" name=""/>
        <dsp:cNvSpPr/>
      </dsp:nvSpPr>
      <dsp:spPr>
        <a:xfrm>
          <a:off x="0" y="1535285"/>
          <a:ext cx="6735443" cy="1225415"/>
        </a:xfrm>
        <a:prstGeom prst="round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User can access to edit files, search files and ability to view different file types.</a:t>
          </a:r>
        </a:p>
      </dsp:txBody>
      <dsp:txXfrm>
        <a:off x="59820" y="1595105"/>
        <a:ext cx="6615803" cy="1105775"/>
      </dsp:txXfrm>
    </dsp:sp>
    <dsp:sp modelId="{073E8429-EAC1-409E-8CFD-51BD3DDE9356}">
      <dsp:nvSpPr>
        <dsp:cNvPr id="0" name=""/>
        <dsp:cNvSpPr/>
      </dsp:nvSpPr>
      <dsp:spPr>
        <a:xfrm>
          <a:off x="0" y="2803900"/>
          <a:ext cx="6735443" cy="1225415"/>
        </a:xfrm>
        <a:prstGeom prst="round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A large collection of files, many sharing permissions, and high file performance can cause the file owner's Google Drive account to be "overloaded" and thus have a visual impact on end users.</a:t>
          </a:r>
        </a:p>
      </dsp:txBody>
      <dsp:txXfrm>
        <a:off x="59820" y="2863720"/>
        <a:ext cx="6615803" cy="1105775"/>
      </dsp:txXfrm>
    </dsp:sp>
    <dsp:sp modelId="{5ACCC78E-4C90-47F7-B971-8DE84D737D47}">
      <dsp:nvSpPr>
        <dsp:cNvPr id="0" name=""/>
        <dsp:cNvSpPr/>
      </dsp:nvSpPr>
      <dsp:spPr>
        <a:xfrm>
          <a:off x="0" y="4072516"/>
          <a:ext cx="6735443" cy="1225415"/>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The biggest source of Google Drive's "server role" is licensing advertising. Each time a single permission is added or removed on a file or folder; Google Drive servers have to update their internal database. Therefore, the amount of work that Google Drive servers have to do is closely related to the average number of shared permissions per file and folder.</a:t>
          </a:r>
        </a:p>
      </dsp:txBody>
      <dsp:txXfrm>
        <a:off x="59820" y="4132336"/>
        <a:ext cx="6615803" cy="11057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40D88-11CF-45D5-88B8-35EB48978010}">
      <dsp:nvSpPr>
        <dsp:cNvPr id="0" name=""/>
        <dsp:cNvSpPr/>
      </dsp:nvSpPr>
      <dsp:spPr>
        <a:xfrm>
          <a:off x="0" y="22419"/>
          <a:ext cx="10515600" cy="178200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u="sng" kern="1200" dirty="0"/>
            <a:t>Performance vs availability</a:t>
          </a:r>
          <a:endParaRPr lang="en-US" sz="3300" kern="1200" dirty="0"/>
        </a:p>
      </dsp:txBody>
      <dsp:txXfrm>
        <a:off x="891000" y="22419"/>
        <a:ext cx="8733600" cy="1782000"/>
      </dsp:txXfrm>
    </dsp:sp>
    <dsp:sp modelId="{20CBBF3B-13A4-446E-8B47-EF28015E673D}">
      <dsp:nvSpPr>
        <dsp:cNvPr id="0" name=""/>
        <dsp:cNvSpPr/>
      </dsp:nvSpPr>
      <dsp:spPr>
        <a:xfrm>
          <a:off x="441529" y="2027169"/>
          <a:ext cx="7529421" cy="2301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just" defTabSz="889000">
            <a:lnSpc>
              <a:spcPct val="90000"/>
            </a:lnSpc>
            <a:spcBef>
              <a:spcPct val="0"/>
            </a:spcBef>
            <a:spcAft>
              <a:spcPct val="15000"/>
            </a:spcAft>
            <a:buChar char="•"/>
          </a:pPr>
          <a:r>
            <a:rPr lang="en-US" sz="2000" kern="1200" dirty="0"/>
            <a:t>Performance is depend on availability.</a:t>
          </a:r>
        </a:p>
        <a:p>
          <a:pPr marL="228600" lvl="1" indent="-228600" algn="just" defTabSz="889000">
            <a:lnSpc>
              <a:spcPct val="90000"/>
            </a:lnSpc>
            <a:spcBef>
              <a:spcPct val="0"/>
            </a:spcBef>
            <a:spcAft>
              <a:spcPct val="15000"/>
            </a:spcAft>
            <a:buChar char="•"/>
          </a:pPr>
          <a:endParaRPr lang="en-US" sz="2000" kern="1200" dirty="0"/>
        </a:p>
        <a:p>
          <a:pPr marL="228600" lvl="1" indent="-228600" algn="just" defTabSz="889000">
            <a:lnSpc>
              <a:spcPct val="90000"/>
            </a:lnSpc>
            <a:spcBef>
              <a:spcPct val="0"/>
            </a:spcBef>
            <a:spcAft>
              <a:spcPct val="15000"/>
            </a:spcAft>
            <a:buChar char="•"/>
          </a:pPr>
          <a:r>
            <a:rPr lang="en-US" sz="2000" kern="1200" dirty="0"/>
            <a:t>When increasing the availability, performance is also increasing, and it contributes to              competitiveness, efficiency, reputation, and quality.</a:t>
          </a:r>
        </a:p>
        <a:p>
          <a:pPr marL="228600" lvl="1" indent="-228600" algn="just" defTabSz="889000">
            <a:lnSpc>
              <a:spcPct val="90000"/>
            </a:lnSpc>
            <a:spcBef>
              <a:spcPct val="0"/>
            </a:spcBef>
            <a:spcAft>
              <a:spcPct val="15000"/>
            </a:spcAft>
            <a:buChar char="•"/>
          </a:pPr>
          <a:endParaRPr lang="en-US" sz="2000" kern="1200" dirty="0"/>
        </a:p>
        <a:p>
          <a:pPr marL="228600" lvl="1" indent="-228600" algn="just" defTabSz="889000">
            <a:lnSpc>
              <a:spcPct val="90000"/>
            </a:lnSpc>
            <a:spcBef>
              <a:spcPct val="0"/>
            </a:spcBef>
            <a:spcAft>
              <a:spcPct val="15000"/>
            </a:spcAft>
            <a:buChar char="•"/>
          </a:pPr>
          <a:r>
            <a:rPr lang="en-US" sz="2000" kern="1200" dirty="0"/>
            <a:t>When increasing these key quality attributes, performance will be increased, and latency will be decreased.</a:t>
          </a:r>
        </a:p>
      </dsp:txBody>
      <dsp:txXfrm>
        <a:off x="441529" y="2027169"/>
        <a:ext cx="7529421" cy="2301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81685-A709-435C-9845-BF5A0A084F94}">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Google drive - 1 minutes of downtime, 100% uptime.</a:t>
          </a:r>
        </a:p>
      </dsp:txBody>
      <dsp:txXfrm>
        <a:off x="582645" y="1178"/>
        <a:ext cx="2174490" cy="1304694"/>
      </dsp:txXfrm>
    </dsp:sp>
    <dsp:sp modelId="{84BE797A-AE59-420F-A907-04410D80B218}">
      <dsp:nvSpPr>
        <dsp:cNvPr id="0" name=""/>
        <dsp:cNvSpPr/>
      </dsp:nvSpPr>
      <dsp:spPr>
        <a:xfrm>
          <a:off x="2974584" y="1178"/>
          <a:ext cx="2174490" cy="1304694"/>
        </a:xfrm>
        <a:prstGeom prst="rect">
          <a:avLst/>
        </a:prstGeom>
        <a:solidFill>
          <a:schemeClr val="accent5">
            <a:hueOff val="-1743197"/>
            <a:satOff val="1576"/>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Drop box- 13 minutes of downtime, 99.97 % uptime</a:t>
          </a:r>
        </a:p>
      </dsp:txBody>
      <dsp:txXfrm>
        <a:off x="2974584" y="1178"/>
        <a:ext cx="2174490" cy="1304694"/>
      </dsp:txXfrm>
    </dsp:sp>
    <dsp:sp modelId="{CD7D0192-6F69-4A15-9355-89C5445E56E7}">
      <dsp:nvSpPr>
        <dsp:cNvPr id="0" name=""/>
        <dsp:cNvSpPr/>
      </dsp:nvSpPr>
      <dsp:spPr>
        <a:xfrm>
          <a:off x="5366524" y="1178"/>
          <a:ext cx="2174490" cy="1304694"/>
        </a:xfrm>
        <a:prstGeom prst="rect">
          <a:avLst/>
        </a:prstGeom>
        <a:solidFill>
          <a:schemeClr val="accent5">
            <a:hueOff val="-3486394"/>
            <a:satOff val="3153"/>
            <a:lumOff val="-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SkyDrive – 15 minutes of downtime, 99.97 % uptime</a:t>
          </a:r>
        </a:p>
      </dsp:txBody>
      <dsp:txXfrm>
        <a:off x="5366524" y="1178"/>
        <a:ext cx="2174490" cy="1304694"/>
      </dsp:txXfrm>
    </dsp:sp>
    <dsp:sp modelId="{15BEE3A3-1BEC-4C4C-BA26-D13D0991D63A}">
      <dsp:nvSpPr>
        <dsp:cNvPr id="0" name=""/>
        <dsp:cNvSpPr/>
      </dsp:nvSpPr>
      <dsp:spPr>
        <a:xfrm>
          <a:off x="7758464" y="1178"/>
          <a:ext cx="2174490" cy="1304694"/>
        </a:xfrm>
        <a:prstGeom prst="rect">
          <a:avLst/>
        </a:prstGeom>
        <a:solidFill>
          <a:schemeClr val="accent5">
            <a:hueOff val="-5229590"/>
            <a:satOff val="4729"/>
            <a:lumOff val="-9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Google drive -Free storage space of up to 15GB</a:t>
          </a:r>
          <a:r>
            <a:rPr lang="en-US" sz="1200" kern="1200" dirty="0"/>
            <a:t>.</a:t>
          </a:r>
        </a:p>
      </dsp:txBody>
      <dsp:txXfrm>
        <a:off x="7758464" y="1178"/>
        <a:ext cx="2174490" cy="1304694"/>
      </dsp:txXfrm>
    </dsp:sp>
    <dsp:sp modelId="{5C3ACE3C-6C4E-4C41-9C89-0C2128B26DAC}">
      <dsp:nvSpPr>
        <dsp:cNvPr id="0" name=""/>
        <dsp:cNvSpPr/>
      </dsp:nvSpPr>
      <dsp:spPr>
        <a:xfrm>
          <a:off x="582645" y="1523321"/>
          <a:ext cx="2174490" cy="1304694"/>
        </a:xfrm>
        <a:prstGeom prst="rect">
          <a:avLst/>
        </a:prstGeom>
        <a:solidFill>
          <a:schemeClr val="accent5">
            <a:hueOff val="-6972787"/>
            <a:satOff val="6306"/>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Drop box- free storage space of up to 2GB.</a:t>
          </a:r>
        </a:p>
      </dsp:txBody>
      <dsp:txXfrm>
        <a:off x="582645" y="1523321"/>
        <a:ext cx="2174490" cy="1304694"/>
      </dsp:txXfrm>
    </dsp:sp>
    <dsp:sp modelId="{02526FDE-172F-463C-902D-E358CE074B35}">
      <dsp:nvSpPr>
        <dsp:cNvPr id="0" name=""/>
        <dsp:cNvSpPr/>
      </dsp:nvSpPr>
      <dsp:spPr>
        <a:xfrm>
          <a:off x="2974584" y="1523321"/>
          <a:ext cx="2174490" cy="1304694"/>
        </a:xfrm>
        <a:prstGeom prst="rect">
          <a:avLst/>
        </a:prstGeom>
        <a:solidFill>
          <a:schemeClr val="accent5">
            <a:hueOff val="-8715984"/>
            <a:satOff val="7882"/>
            <a:lumOff val="-151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OneDrive - free storage space of up to 5GB</a:t>
          </a:r>
          <a:r>
            <a:rPr lang="en-US" sz="1200" kern="1200" dirty="0"/>
            <a:t>.</a:t>
          </a:r>
        </a:p>
      </dsp:txBody>
      <dsp:txXfrm>
        <a:off x="2974584" y="1523321"/>
        <a:ext cx="2174490" cy="1304694"/>
      </dsp:txXfrm>
    </dsp:sp>
    <dsp:sp modelId="{AF90D7A7-27B7-4B62-B7B5-260D0CB452C0}">
      <dsp:nvSpPr>
        <dsp:cNvPr id="0" name=""/>
        <dsp:cNvSpPr/>
      </dsp:nvSpPr>
      <dsp:spPr>
        <a:xfrm>
          <a:off x="5366524" y="1523321"/>
          <a:ext cx="2174490" cy="1304694"/>
        </a:xfrm>
        <a:prstGeom prst="rect">
          <a:avLst/>
        </a:prstGeom>
        <a:solidFill>
          <a:schemeClr val="accent5">
            <a:hueOff val="-10459180"/>
            <a:satOff val="9459"/>
            <a:lumOff val="-18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Google drive, it is stored securely in our world- class data center. Data is encrypted in-transit and at-rest. If you choose to access these files offline, we store this info on your device.</a:t>
          </a:r>
        </a:p>
      </dsp:txBody>
      <dsp:txXfrm>
        <a:off x="5366524" y="1523321"/>
        <a:ext cx="2174490" cy="1304694"/>
      </dsp:txXfrm>
    </dsp:sp>
    <dsp:sp modelId="{FA0D7EE5-C5EE-47DE-BE54-391A1C1BD27A}">
      <dsp:nvSpPr>
        <dsp:cNvPr id="0" name=""/>
        <dsp:cNvSpPr/>
      </dsp:nvSpPr>
      <dsp:spPr>
        <a:xfrm>
          <a:off x="7758464" y="1523321"/>
          <a:ext cx="2174490" cy="1304694"/>
        </a:xfrm>
        <a:prstGeom prst="rect">
          <a:avLst/>
        </a:prstGeom>
        <a:solidFill>
          <a:schemeClr val="accent5">
            <a:hueOff val="-12202377"/>
            <a:satOff val="11035"/>
            <a:lumOff val="-21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The RSA encryption key length is doubled to 2048 bits and is changed every few weeks to ensure the security of private data</a:t>
          </a:r>
          <a:r>
            <a:rPr lang="en-US" sz="1200" kern="1200" dirty="0"/>
            <a:t>.</a:t>
          </a:r>
        </a:p>
      </dsp:txBody>
      <dsp:txXfrm>
        <a:off x="7758464" y="1523321"/>
        <a:ext cx="2174490" cy="1304694"/>
      </dsp:txXfrm>
    </dsp:sp>
    <dsp:sp modelId="{B45C5C96-C39F-4042-986A-DEE3EF7FB40F}">
      <dsp:nvSpPr>
        <dsp:cNvPr id="0" name=""/>
        <dsp:cNvSpPr/>
      </dsp:nvSpPr>
      <dsp:spPr>
        <a:xfrm>
          <a:off x="4170554" y="3045465"/>
          <a:ext cx="2174490" cy="1304694"/>
        </a:xfrm>
        <a:prstGeom prst="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Two-step verification reduces the risk of unauthorized access to your accounts.</a:t>
          </a:r>
        </a:p>
      </dsp:txBody>
      <dsp:txXfrm>
        <a:off x="4170554" y="3045465"/>
        <a:ext cx="2174490" cy="1304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34C3A-6CC4-4707-B607-86AFF53A9076}">
      <dsp:nvSpPr>
        <dsp:cNvPr id="0" name=""/>
        <dsp:cNvSpPr/>
      </dsp:nvSpPr>
      <dsp:spPr>
        <a:xfrm>
          <a:off x="0" y="446899"/>
          <a:ext cx="6303729" cy="2293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Google drive is one of the slickest, fullest –featured, and most generous cloud storage and syncing services, with excellent productivity suite collaboration capabilities.</a:t>
          </a:r>
        </a:p>
      </dsp:txBody>
      <dsp:txXfrm>
        <a:off x="111945" y="558844"/>
        <a:ext cx="6079839" cy="2069310"/>
      </dsp:txXfrm>
    </dsp:sp>
    <dsp:sp modelId="{CE145B9A-AD56-417A-B2E7-0561DFBFB31F}">
      <dsp:nvSpPr>
        <dsp:cNvPr id="0" name=""/>
        <dsp:cNvSpPr/>
      </dsp:nvSpPr>
      <dsp:spPr>
        <a:xfrm>
          <a:off x="0" y="2820739"/>
          <a:ext cx="6303729" cy="2293200"/>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Suggesting color code, Emoji and special Characters, hash tags, numerical Characters for improve google drive facilities.</a:t>
          </a:r>
        </a:p>
      </dsp:txBody>
      <dsp:txXfrm>
        <a:off x="111945" y="2932684"/>
        <a:ext cx="6079839" cy="20693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s.apple.com/us/app/microsoft-onedrive/id477537958"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play.google.com/store/apps/details?id=com.microsoft.skydrive&amp;hl=en_US&amp;gl=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pps.apple.com/us/app/microsoft-onedrive/id477537958"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play.google.com/store/apps/details?id=com.microsoft.skydrive&amp;hl=en_US&amp;gl=U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lay.google.com/store/apps/details?id=com.microsoft.skydrive&amp;hl=en_US&amp;gl=US" TargetMode="External"/><Relationship Id="rId2" Type="http://schemas.openxmlformats.org/officeDocument/2006/relationships/hyperlink" Target="https://apps.apple.com/us/app/microsoft-onedrive/id477537958"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176066-AEE6-C9E4-4193-59FD5D386C7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83C27B5-9134-A54E-B7CB-52FA061CE8A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a:t>
            </a:fld>
            <a:endParaRPr lang="en-US" dirty="0">
              <a:solidFill>
                <a:prstClr val="black">
                  <a:tint val="75000"/>
                </a:prstClr>
              </a:solidFill>
            </a:endParaRPr>
          </a:p>
        </p:txBody>
      </p:sp>
      <p:sp>
        <p:nvSpPr>
          <p:cNvPr id="20" name="Title 1">
            <a:extLst>
              <a:ext uri="{FF2B5EF4-FFF2-40B4-BE49-F238E27FC236}">
                <a16:creationId xmlns:a16="http://schemas.microsoft.com/office/drawing/2014/main" id="{9EDA6D0F-BB46-7A99-4C40-165A5AA0D2A1}"/>
              </a:ext>
            </a:extLst>
          </p:cNvPr>
          <p:cNvSpPr txBox="1">
            <a:spLocks/>
          </p:cNvSpPr>
          <p:nvPr/>
        </p:nvSpPr>
        <p:spPr>
          <a:xfrm>
            <a:off x="1004552" y="1122363"/>
            <a:ext cx="9901986" cy="170035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&lt;</a:t>
            </a:r>
            <a:r>
              <a:rPr lang="en-US" dirty="0">
                <a:solidFill>
                  <a:schemeClr val="tx1"/>
                </a:solidFill>
              </a:rPr>
              <a:t>Client server architecture used by google drive and its performance, security and availability</a:t>
            </a:r>
          </a:p>
        </p:txBody>
      </p:sp>
      <p:graphicFrame>
        <p:nvGraphicFramePr>
          <p:cNvPr id="21" name="Table 20">
            <a:extLst>
              <a:ext uri="{FF2B5EF4-FFF2-40B4-BE49-F238E27FC236}">
                <a16:creationId xmlns:a16="http://schemas.microsoft.com/office/drawing/2014/main" id="{26EA9D6E-E16E-F973-E448-1C2B934E70BA}"/>
              </a:ext>
            </a:extLst>
          </p:cNvPr>
          <p:cNvGraphicFramePr>
            <a:graphicFrameLocks noGrp="1"/>
          </p:cNvGraphicFramePr>
          <p:nvPr>
            <p:extLst>
              <p:ext uri="{D42A27DB-BD31-4B8C-83A1-F6EECF244321}">
                <p14:modId xmlns:p14="http://schemas.microsoft.com/office/powerpoint/2010/main" val="7685252"/>
              </p:ext>
            </p:extLst>
          </p:nvPr>
        </p:nvGraphicFramePr>
        <p:xfrm>
          <a:off x="5473147" y="4564880"/>
          <a:ext cx="5615563" cy="1513946"/>
        </p:xfrm>
        <a:graphic>
          <a:graphicData uri="http://schemas.openxmlformats.org/drawingml/2006/table">
            <a:tbl>
              <a:tblPr firstRow="1" firstCol="1" bandRow="1">
                <a:tableStyleId>{5940675A-B579-460E-94D1-54222C63F5DA}</a:tableStyleId>
              </a:tblPr>
              <a:tblGrid>
                <a:gridCol w="2307775">
                  <a:extLst>
                    <a:ext uri="{9D8B030D-6E8A-4147-A177-3AD203B41FA5}">
                      <a16:colId xmlns:a16="http://schemas.microsoft.com/office/drawing/2014/main" val="2582641705"/>
                    </a:ext>
                  </a:extLst>
                </a:gridCol>
                <a:gridCol w="3307788">
                  <a:extLst>
                    <a:ext uri="{9D8B030D-6E8A-4147-A177-3AD203B41FA5}">
                      <a16:colId xmlns:a16="http://schemas.microsoft.com/office/drawing/2014/main" val="1931994600"/>
                    </a:ext>
                  </a:extLst>
                </a:gridCol>
              </a:tblGrid>
              <a:tr h="347990">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91489">
                <a:tc>
                  <a:txBody>
                    <a:bodyPr/>
                    <a:lstStyle/>
                    <a:p>
                      <a:pPr marL="0" marR="0" algn="just">
                        <a:lnSpc>
                          <a:spcPct val="107000"/>
                        </a:lnSpc>
                        <a:spcBef>
                          <a:spcPts val="0"/>
                        </a:spcBef>
                        <a:spcAft>
                          <a:spcPts val="0"/>
                        </a:spcAft>
                      </a:pPr>
                      <a:r>
                        <a:rPr lang="en-US" sz="1400" b="0" dirty="0">
                          <a:effectLst/>
                        </a:rPr>
                        <a:t> IT20204648</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0" dirty="0">
                          <a:effectLst/>
                        </a:rPr>
                        <a:t> Nethu Nipuna 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91489">
                <a:tc>
                  <a:txBody>
                    <a:bodyPr/>
                    <a:lstStyle/>
                    <a:p>
                      <a:pPr marL="0" marR="0" algn="just">
                        <a:lnSpc>
                          <a:spcPct val="107000"/>
                        </a:lnSpc>
                        <a:spcBef>
                          <a:spcPts val="0"/>
                        </a:spcBef>
                        <a:spcAft>
                          <a:spcPts val="0"/>
                        </a:spcAft>
                      </a:pPr>
                      <a:r>
                        <a:rPr lang="en-US" sz="1400" b="0" dirty="0">
                          <a:effectLst/>
                        </a:rPr>
                        <a:t> IT20186906</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0" dirty="0">
                          <a:effectLst/>
                        </a:rPr>
                        <a:t> Tharuka Gayashan F.</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91489">
                <a:tc>
                  <a:txBody>
                    <a:bodyPr/>
                    <a:lstStyle/>
                    <a:p>
                      <a:pPr marL="0" marR="0" algn="just">
                        <a:lnSpc>
                          <a:spcPct val="107000"/>
                        </a:lnSpc>
                        <a:spcBef>
                          <a:spcPts val="0"/>
                        </a:spcBef>
                        <a:spcAft>
                          <a:spcPts val="0"/>
                        </a:spcAft>
                      </a:pPr>
                      <a:r>
                        <a:rPr lang="en-US" sz="1400" b="0" dirty="0">
                          <a:effectLst/>
                        </a:rPr>
                        <a:t> IT20068578</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0" dirty="0">
                          <a:effectLst/>
                        </a:rPr>
                        <a:t> V.G.A.P Kumara</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91489">
                <a:tc>
                  <a:txBody>
                    <a:bodyPr/>
                    <a:lstStyle/>
                    <a:p>
                      <a:pPr marL="0" marR="0" algn="just">
                        <a:lnSpc>
                          <a:spcPct val="107000"/>
                        </a:lnSpc>
                        <a:spcBef>
                          <a:spcPts val="0"/>
                        </a:spcBef>
                        <a:spcAft>
                          <a:spcPts val="0"/>
                        </a:spcAft>
                      </a:pPr>
                      <a:r>
                        <a:rPr lang="en-US" sz="1400" b="0" dirty="0">
                          <a:effectLst/>
                        </a:rPr>
                        <a:t> IT20046552</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0" dirty="0">
                          <a:effectLst/>
                        </a:rPr>
                        <a:t> Abeywardhanage S.R.D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bl>
          </a:graphicData>
        </a:graphic>
      </p:graphicFrame>
      <p:pic>
        <p:nvPicPr>
          <p:cNvPr id="23" name="Picture 6">
            <a:extLst>
              <a:ext uri="{FF2B5EF4-FFF2-40B4-BE49-F238E27FC236}">
                <a16:creationId xmlns:a16="http://schemas.microsoft.com/office/drawing/2014/main" id="{BF385076-4326-D634-3CE9-3EF1880F2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70" y="261301"/>
            <a:ext cx="1295400" cy="151826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26974" y="4081673"/>
            <a:ext cx="4188973" cy="2337113"/>
            <a:chOff x="826974" y="4081673"/>
            <a:chExt cx="4466243" cy="2337113"/>
          </a:xfrm>
        </p:grpSpPr>
        <p:grpSp>
          <p:nvGrpSpPr>
            <p:cNvPr id="2" name="Group 1"/>
            <p:cNvGrpSpPr/>
            <p:nvPr/>
          </p:nvGrpSpPr>
          <p:grpSpPr>
            <a:xfrm>
              <a:off x="826975" y="4081673"/>
              <a:ext cx="4010067" cy="1311854"/>
              <a:chOff x="826975" y="4081673"/>
              <a:chExt cx="4010067" cy="1311854"/>
            </a:xfrm>
          </p:grpSpPr>
          <p:sp>
            <p:nvSpPr>
              <p:cNvPr id="25" name="Rectangle 24">
                <a:extLst>
                  <a:ext uri="{FF2B5EF4-FFF2-40B4-BE49-F238E27FC236}">
                    <a16:creationId xmlns:a16="http://schemas.microsoft.com/office/drawing/2014/main" id="{83BC4723-76C9-298B-0F36-ED15BBB72FC2}"/>
                  </a:ext>
                </a:extLst>
              </p:cNvPr>
              <p:cNvSpPr/>
              <p:nvPr/>
            </p:nvSpPr>
            <p:spPr>
              <a:xfrm>
                <a:off x="826975" y="4081673"/>
                <a:ext cx="4010065" cy="646331"/>
              </a:xfrm>
              <a:prstGeom prst="rect">
                <a:avLst/>
              </a:prstGeom>
            </p:spPr>
            <p:txBody>
              <a:bodyPr wrap="square">
                <a:spAutoFit/>
              </a:bodyPr>
              <a:lstStyle/>
              <a:p>
                <a:r>
                  <a:rPr lang="en-US" b="1" dirty="0"/>
                  <a:t>Group ID         : </a:t>
                </a:r>
                <a:r>
                  <a:rPr lang="en-US" dirty="0"/>
                  <a:t>SE3030_WD_13</a:t>
                </a:r>
              </a:p>
              <a:p>
                <a:endParaRPr lang="en-US" dirty="0"/>
              </a:p>
            </p:txBody>
          </p:sp>
          <p:sp>
            <p:nvSpPr>
              <p:cNvPr id="26" name="Rectangle 25">
                <a:extLst>
                  <a:ext uri="{FF2B5EF4-FFF2-40B4-BE49-F238E27FC236}">
                    <a16:creationId xmlns:a16="http://schemas.microsoft.com/office/drawing/2014/main" id="{ECC17AB9-61D4-CDEC-27ED-514409B61B1C}"/>
                  </a:ext>
                </a:extLst>
              </p:cNvPr>
              <p:cNvSpPr/>
              <p:nvPr/>
            </p:nvSpPr>
            <p:spPr>
              <a:xfrm>
                <a:off x="826975" y="4552934"/>
                <a:ext cx="3796539" cy="369332"/>
              </a:xfrm>
              <a:prstGeom prst="rect">
                <a:avLst/>
              </a:prstGeom>
            </p:spPr>
            <p:txBody>
              <a:bodyPr wrap="square">
                <a:spAutoFit/>
              </a:bodyPr>
              <a:lstStyle/>
              <a:p>
                <a:r>
                  <a:rPr lang="en-US" b="1" dirty="0"/>
                  <a:t>System	          : </a:t>
                </a:r>
                <a:r>
                  <a:rPr lang="en-US" dirty="0"/>
                  <a:t>Google Drive</a:t>
                </a:r>
              </a:p>
            </p:txBody>
          </p:sp>
          <p:sp>
            <p:nvSpPr>
              <p:cNvPr id="27" name="Rectangle 26">
                <a:extLst>
                  <a:ext uri="{FF2B5EF4-FFF2-40B4-BE49-F238E27FC236}">
                    <a16:creationId xmlns:a16="http://schemas.microsoft.com/office/drawing/2014/main" id="{BA754026-4C89-01CC-47EE-7977BE1B2FCD}"/>
                  </a:ext>
                </a:extLst>
              </p:cNvPr>
              <p:cNvSpPr/>
              <p:nvPr/>
            </p:nvSpPr>
            <p:spPr>
              <a:xfrm>
                <a:off x="826975" y="5024195"/>
                <a:ext cx="4010067" cy="369332"/>
              </a:xfrm>
              <a:prstGeom prst="rect">
                <a:avLst/>
              </a:prstGeom>
            </p:spPr>
            <p:txBody>
              <a:bodyPr wrap="square">
                <a:spAutoFit/>
              </a:bodyPr>
              <a:lstStyle/>
              <a:p>
                <a:r>
                  <a:rPr lang="en-US" b="1" dirty="0"/>
                  <a:t>Architecture   : </a:t>
                </a:r>
                <a:r>
                  <a:rPr lang="en-US" dirty="0"/>
                  <a:t>Client - Server</a:t>
                </a:r>
              </a:p>
            </p:txBody>
          </p:sp>
        </p:grpSp>
        <p:sp>
          <p:nvSpPr>
            <p:cNvPr id="28" name="Rectangle 27">
              <a:extLst>
                <a:ext uri="{FF2B5EF4-FFF2-40B4-BE49-F238E27FC236}">
                  <a16:creationId xmlns:a16="http://schemas.microsoft.com/office/drawing/2014/main" id="{E2C199C3-3465-16A5-DD43-4AA958607BA1}"/>
                </a:ext>
              </a:extLst>
            </p:cNvPr>
            <p:cNvSpPr/>
            <p:nvPr/>
          </p:nvSpPr>
          <p:spPr>
            <a:xfrm>
              <a:off x="826974" y="5495456"/>
              <a:ext cx="4466243" cy="923330"/>
            </a:xfrm>
            <a:prstGeom prst="rect">
              <a:avLst/>
            </a:prstGeom>
          </p:spPr>
          <p:txBody>
            <a:bodyPr wrap="square">
              <a:spAutoFit/>
            </a:bodyPr>
            <a:lstStyle/>
            <a:p>
              <a:r>
                <a:rPr lang="en-US" b="1" dirty="0"/>
                <a:t>Key Qualities : </a:t>
              </a:r>
              <a:r>
                <a:rPr lang="en-US" dirty="0"/>
                <a:t>Performance, 		            Security,                            </a:t>
              </a:r>
            </a:p>
            <a:p>
              <a:r>
                <a:rPr lang="en-US" dirty="0"/>
                <a:t>                          Availability</a:t>
              </a:r>
            </a:p>
          </p:txBody>
        </p:sp>
      </p:grpSp>
    </p:spTree>
    <p:extLst>
      <p:ext uri="{BB962C8B-B14F-4D97-AF65-F5344CB8AC3E}">
        <p14:creationId xmlns:p14="http://schemas.microsoft.com/office/powerpoint/2010/main" val="362537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0F805C-AE61-54F7-FBD5-D501D27FB6F1}"/>
              </a:ext>
            </a:extLst>
          </p:cNvPr>
          <p:cNvSpPr>
            <a:spLocks noGrp="1"/>
          </p:cNvSpPr>
          <p:nvPr>
            <p:ph type="title"/>
          </p:nvPr>
        </p:nvSpPr>
        <p:spPr>
          <a:xfrm>
            <a:off x="838200" y="643467"/>
            <a:ext cx="2951205" cy="5571066"/>
          </a:xfrm>
        </p:spPr>
        <p:txBody>
          <a:bodyPr>
            <a:normAutofit/>
          </a:bodyPr>
          <a:lstStyle/>
          <a:p>
            <a:r>
              <a:rPr lang="en-US" sz="37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Contribution of performance for System success</a:t>
            </a:r>
            <a:br>
              <a:rPr lang="en-US" sz="37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3700" dirty="0">
              <a:solidFill>
                <a:srgbClr val="FFFFFF"/>
              </a:solidFill>
            </a:endParaRPr>
          </a:p>
        </p:txBody>
      </p:sp>
      <p:sp>
        <p:nvSpPr>
          <p:cNvPr id="25" name="Rectangle: Rounded Corners 2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297420C-2902-334E-AEFA-57A46941F5F4}"/>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10</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E4D9EF85-055F-0EC8-96BD-DFBE893F95C0}"/>
              </a:ext>
            </a:extLst>
          </p:cNvPr>
          <p:cNvGraphicFramePr>
            <a:graphicFrameLocks noGrp="1"/>
          </p:cNvGraphicFramePr>
          <p:nvPr>
            <p:ph idx="1"/>
            <p:extLst>
              <p:ext uri="{D42A27DB-BD31-4B8C-83A1-F6EECF244321}">
                <p14:modId xmlns:p14="http://schemas.microsoft.com/office/powerpoint/2010/main" val="3521429420"/>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a:extLst>
              <a:ext uri="{FF2B5EF4-FFF2-40B4-BE49-F238E27FC236}">
                <a16:creationId xmlns:a16="http://schemas.microsoft.com/office/drawing/2014/main" id="{BCAD5F83-285F-A141-61B9-0E1775D7014B}"/>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36160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9A4DCC-0CD8-56F9-E0EB-4CBD067638DD}"/>
              </a:ext>
            </a:extLst>
          </p:cNvPr>
          <p:cNvSpPr>
            <a:spLocks noGrp="1"/>
          </p:cNvSpPr>
          <p:nvPr>
            <p:ph type="title"/>
          </p:nvPr>
        </p:nvSpPr>
        <p:spPr>
          <a:xfrm>
            <a:off x="838200" y="459863"/>
            <a:ext cx="10515600" cy="1004594"/>
          </a:xfrm>
        </p:spPr>
        <p:txBody>
          <a:bodyPr>
            <a:normAutofit/>
          </a:bodyPr>
          <a:lstStyle/>
          <a:p>
            <a:r>
              <a:rPr lang="en-US" sz="31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Trade-offs in google drive Quality attributes</a:t>
            </a:r>
            <a:br>
              <a:rPr lang="en-US" sz="31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3100" dirty="0">
              <a:solidFill>
                <a:srgbClr val="FFFFFF"/>
              </a:solidFill>
            </a:endParaRPr>
          </a:p>
        </p:txBody>
      </p:sp>
      <p:sp>
        <p:nvSpPr>
          <p:cNvPr id="50"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EF2E332-3B26-8EE2-2944-7D364176EE3E}"/>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11</a:t>
            </a:fld>
            <a:endParaRPr lang="en-US">
              <a:solidFill>
                <a:srgbClr val="FFFFFF"/>
              </a:solidFill>
            </a:endParaRPr>
          </a:p>
        </p:txBody>
      </p:sp>
      <p:graphicFrame>
        <p:nvGraphicFramePr>
          <p:cNvPr id="51" name="Content Placeholder 2">
            <a:extLst>
              <a:ext uri="{FF2B5EF4-FFF2-40B4-BE49-F238E27FC236}">
                <a16:creationId xmlns:a16="http://schemas.microsoft.com/office/drawing/2014/main" id="{8D7D7F74-0E3C-DD75-DFDD-024918122E82}"/>
              </a:ext>
            </a:extLst>
          </p:cNvPr>
          <p:cNvGraphicFramePr>
            <a:graphicFrameLocks noGrp="1"/>
          </p:cNvGraphicFramePr>
          <p:nvPr>
            <p:ph idx="1"/>
            <p:extLst>
              <p:ext uri="{D42A27DB-BD31-4B8C-83A1-F6EECF244321}">
                <p14:modId xmlns:p14="http://schemas.microsoft.com/office/powerpoint/2010/main" val="235680000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3">
            <a:extLst>
              <a:ext uri="{FF2B5EF4-FFF2-40B4-BE49-F238E27FC236}">
                <a16:creationId xmlns:a16="http://schemas.microsoft.com/office/drawing/2014/main" id="{B9E7408F-FB3C-29FB-D562-3F1623F7C7D8}"/>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39720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ED7347-B666-1834-0F7A-A9E7A76C080C}"/>
              </a:ext>
            </a:extLst>
          </p:cNvPr>
          <p:cNvSpPr>
            <a:spLocks noGrp="1"/>
          </p:cNvSpPr>
          <p:nvPr>
            <p:ph type="title"/>
          </p:nvPr>
        </p:nvSpPr>
        <p:spPr>
          <a:xfrm>
            <a:off x="633456" y="486184"/>
            <a:ext cx="5397237" cy="1325563"/>
          </a:xfrm>
        </p:spPr>
        <p:txBody>
          <a:bodyPr>
            <a:normAutofit/>
          </a:bodyPr>
          <a:lstStyle/>
          <a:p>
            <a:r>
              <a:rPr lang="en-US" sz="2800" b="1"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t>Viewer ship statistics of google drive</a:t>
            </a:r>
            <a:br>
              <a:rPr lang="en-US" sz="2800" dirty="0">
                <a:effectLst/>
                <a:latin typeface="Calibri" panose="020F0502020204030204" pitchFamily="34" charset="0"/>
                <a:ea typeface="Calibri" panose="020F0502020204030204" pitchFamily="34" charset="0"/>
                <a:cs typeface="Iskoola Pota" panose="020B0502040204020203" pitchFamily="34" charset="0"/>
              </a:rPr>
            </a:br>
            <a:endParaRPr lang="en-US" sz="2800" dirty="0"/>
          </a:p>
        </p:txBody>
      </p:sp>
      <p:sp>
        <p:nvSpPr>
          <p:cNvPr id="10" name="Content Placeholder 9">
            <a:extLst>
              <a:ext uri="{FF2B5EF4-FFF2-40B4-BE49-F238E27FC236}">
                <a16:creationId xmlns:a16="http://schemas.microsoft.com/office/drawing/2014/main" id="{4624F8A7-6790-EE35-ECDE-7162F2DADD40}"/>
              </a:ext>
            </a:extLst>
          </p:cNvPr>
          <p:cNvSpPr>
            <a:spLocks noGrp="1"/>
          </p:cNvSpPr>
          <p:nvPr>
            <p:ph idx="1"/>
          </p:nvPr>
        </p:nvSpPr>
        <p:spPr>
          <a:xfrm>
            <a:off x="633456" y="1946684"/>
            <a:ext cx="5397237" cy="4351338"/>
          </a:xfrm>
        </p:spPr>
        <p:txBody>
          <a:bodyPr>
            <a:normAutofit/>
          </a:bodyPr>
          <a:lstStyle/>
          <a:p>
            <a:pPr marL="285750" indent="-285750"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Google Drive reached 1 billion users and over 5 billion installs with many positive reviews and feedbacks among past few years.</a:t>
            </a:r>
          </a:p>
          <a:p>
            <a:pPr marL="285750" indent="-285750"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Many of the viewership feedbacks posted by users on Google Drive in the year 2021 were   compliments.</a:t>
            </a:r>
          </a:p>
          <a:p>
            <a:pPr marL="285750" indent="-285750"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Google make many changes to their cloud storage services according to the feedbacks of the users. That is the reason why they build up their user base.</a:t>
            </a:r>
          </a:p>
          <a:p>
            <a:pPr marL="285750" indent="-285750">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285750" indent="-285750">
              <a:buFont typeface="Arial" panose="020B0604020202020204" pitchFamily="34" charset="0"/>
              <a:buChar char="•"/>
            </a:pPr>
            <a:endParaRPr lang="en-US" sz="2400" dirty="0"/>
          </a:p>
        </p:txBody>
      </p:sp>
      <p:pic>
        <p:nvPicPr>
          <p:cNvPr id="23" name="Picture 22" descr="Graphical user interface, application&#10;&#10;Description automatically generated">
            <a:extLst>
              <a:ext uri="{FF2B5EF4-FFF2-40B4-BE49-F238E27FC236}">
                <a16:creationId xmlns:a16="http://schemas.microsoft.com/office/drawing/2014/main" id="{0DBC5AAE-9BF4-810F-188F-30DF0508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798100" y="1236412"/>
            <a:ext cx="4555700" cy="145782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p:spPr>
      </p:pic>
      <p:sp>
        <p:nvSpPr>
          <p:cNvPr id="31" name="Freeform: Shape 3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Chart, line chart&#10;&#10;Description automatically generated">
            <a:extLst>
              <a:ext uri="{FF2B5EF4-FFF2-40B4-BE49-F238E27FC236}">
                <a16:creationId xmlns:a16="http://schemas.microsoft.com/office/drawing/2014/main" id="{AAAB59C6-2B40-154C-9952-A4D0FEFDB0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322" b="12339"/>
          <a:stretch/>
        </p:blipFill>
        <p:spPr bwMode="auto">
          <a:xfrm>
            <a:off x="6798100" y="3620789"/>
            <a:ext cx="4555700" cy="254377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extLst>
            <a:ext uri="{53640926-AAD7-44D8-BBD7-CCE9431645EC}">
              <a14:shadowObscured xmlns:a14="http://schemas.microsoft.com/office/drawing/2010/main"/>
            </a:ext>
          </a:extLst>
        </p:spPr>
      </p:pic>
      <p:sp>
        <p:nvSpPr>
          <p:cNvPr id="33" name="Arc 3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5FAF0B1-6EB6-1391-9F4A-4A14C3E57590}"/>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12</a:t>
            </a:fld>
            <a:endParaRPr lang="en-US">
              <a:solidFill>
                <a:prstClr val="black">
                  <a:tint val="75000"/>
                </a:prstClr>
              </a:solidFill>
            </a:endParaRPr>
          </a:p>
        </p:txBody>
      </p:sp>
      <p:sp>
        <p:nvSpPr>
          <p:cNvPr id="25" name="Date Placeholder 3">
            <a:extLst>
              <a:ext uri="{FF2B5EF4-FFF2-40B4-BE49-F238E27FC236}">
                <a16:creationId xmlns:a16="http://schemas.microsoft.com/office/drawing/2014/main" id="{7B9F9130-1C55-9A38-7EE9-C5E84E86ACCB}"/>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368891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Timeline&#10;&#10;Description automatically generated">
            <a:extLst>
              <a:ext uri="{FF2B5EF4-FFF2-40B4-BE49-F238E27FC236}">
                <a16:creationId xmlns:a16="http://schemas.microsoft.com/office/drawing/2014/main" id="{D7367B98-AEB7-8B67-18DA-E2C5B59CCF42}"/>
              </a:ext>
            </a:extLst>
          </p:cNvPr>
          <p:cNvPicPr>
            <a:picLocks noChangeAspect="1"/>
          </p:cNvPicPr>
          <p:nvPr/>
        </p:nvPicPr>
        <p:blipFill>
          <a:blip r:embed="rId2"/>
          <a:stretch>
            <a:fillRect/>
          </a:stretch>
        </p:blipFill>
        <p:spPr>
          <a:xfrm>
            <a:off x="555710" y="1037832"/>
            <a:ext cx="9299455" cy="5228824"/>
          </a:xfrm>
          <a:prstGeom prst="rect">
            <a:avLst/>
          </a:prstGeom>
        </p:spPr>
      </p:pic>
      <p:sp>
        <p:nvSpPr>
          <p:cNvPr id="2" name="Title 1">
            <a:extLst>
              <a:ext uri="{FF2B5EF4-FFF2-40B4-BE49-F238E27FC236}">
                <a16:creationId xmlns:a16="http://schemas.microsoft.com/office/drawing/2014/main" id="{EFAD2CFB-E1BD-7A2E-EBF4-EB161CD38212}"/>
              </a:ext>
            </a:extLst>
          </p:cNvPr>
          <p:cNvSpPr>
            <a:spLocks noGrp="1"/>
          </p:cNvSpPr>
          <p:nvPr>
            <p:ph type="title"/>
          </p:nvPr>
        </p:nvSpPr>
        <p:spPr>
          <a:xfrm>
            <a:off x="838200" y="365125"/>
            <a:ext cx="10515600" cy="1325563"/>
          </a:xfrm>
        </p:spPr>
        <p:txBody>
          <a:bodyPr>
            <a:normAutofit fontScale="90000"/>
          </a:bodyPr>
          <a:lstStyle/>
          <a:p>
            <a:pPr marL="0" marR="0">
              <a:lnSpc>
                <a:spcPct val="107000"/>
              </a:lnSpc>
              <a:spcBef>
                <a:spcPts val="0"/>
              </a:spcBef>
              <a:spcAft>
                <a:spcPts val="800"/>
              </a:spcAft>
            </a:pPr>
            <a:r>
              <a:rPr lang="en-US" sz="3100" b="1"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t>Subscriber Count of Google Drive Vs Other Applications</a:t>
            </a:r>
            <a:br>
              <a:rPr lang="en-US" sz="11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br>
            <a:br>
              <a:rPr lang="en-US" sz="18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br>
            <a:endParaRPr lang="en-US" dirty="0">
              <a:solidFill>
                <a:schemeClr val="tx1"/>
              </a:solidFill>
            </a:endParaRPr>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F69C3BE-5FDC-1710-4731-B9544E5F17A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13</a:t>
            </a:fld>
            <a:endParaRPr lang="en-US">
              <a:solidFill>
                <a:prstClr val="black">
                  <a:tint val="75000"/>
                </a:prstClr>
              </a:solidFill>
            </a:endParaRPr>
          </a:p>
        </p:txBody>
      </p:sp>
      <p:sp>
        <p:nvSpPr>
          <p:cNvPr id="8" name="Rectangle 1">
            <a:extLst>
              <a:ext uri="{FF2B5EF4-FFF2-40B4-BE49-F238E27FC236}">
                <a16:creationId xmlns:a16="http://schemas.microsoft.com/office/drawing/2014/main" id="{0A724904-7A05-B18F-3026-FEECE2183C7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Content Placeholder 18">
            <a:extLst>
              <a:ext uri="{FF2B5EF4-FFF2-40B4-BE49-F238E27FC236}">
                <a16:creationId xmlns:a16="http://schemas.microsoft.com/office/drawing/2014/main" id="{7A155AEA-4008-9321-64FB-4373D89064E1}"/>
              </a:ext>
            </a:extLst>
          </p:cNvPr>
          <p:cNvSpPr>
            <a:spLocks noGrp="1"/>
          </p:cNvSpPr>
          <p:nvPr>
            <p:ph idx="1"/>
          </p:nvPr>
        </p:nvSpPr>
        <p:spPr>
          <a:xfrm>
            <a:off x="7883227" y="1625537"/>
            <a:ext cx="4197945" cy="4454652"/>
          </a:xfrm>
        </p:spPr>
        <p:txBody>
          <a:bodyP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Iskoola Pota" panose="020B0502040204020203" pitchFamily="34" charset="0"/>
              </a:rPr>
              <a:t>Google Drive has the largest cloud storage application users base in the world. That subscriber counts over than 1 billion </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Iskoola Pota" panose="020B0502040204020203" pitchFamily="34" charset="0"/>
              </a:rPr>
              <a:t>The reason for the increase in the number of users in past few years is that the number of free services provided by Google Drive plays a greater role than other services.</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endParaRPr lang="en-US" dirty="0"/>
          </a:p>
        </p:txBody>
      </p:sp>
      <p:sp>
        <p:nvSpPr>
          <p:cNvPr id="22" name="Date Placeholder 3">
            <a:extLst>
              <a:ext uri="{FF2B5EF4-FFF2-40B4-BE49-F238E27FC236}">
                <a16:creationId xmlns:a16="http://schemas.microsoft.com/office/drawing/2014/main" id="{9777619F-BFBB-D840-6C76-349F01F19E95}"/>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96727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63DDF5-6DBA-5323-BDB1-5129942B3AB8}"/>
              </a:ext>
            </a:extLst>
          </p:cNvPr>
          <p:cNvSpPr>
            <a:spLocks noGrp="1"/>
          </p:cNvSpPr>
          <p:nvPr>
            <p:ph type="title"/>
          </p:nvPr>
        </p:nvSpPr>
        <p:spPr>
          <a:xfrm>
            <a:off x="838200" y="643467"/>
            <a:ext cx="2951205" cy="5571066"/>
          </a:xfrm>
        </p:spPr>
        <p:txBody>
          <a:bodyPr>
            <a:normAutofit/>
          </a:bodyPr>
          <a:lstStyle/>
          <a:p>
            <a:r>
              <a:rPr lang="en-US"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The amount of storage provided free of charge:</a:t>
            </a:r>
            <a:br>
              <a:rPr lang="en-US"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dirty="0">
              <a:solidFill>
                <a:srgbClr val="FFFFFF"/>
              </a:solidFill>
            </a:endParaRPr>
          </a:p>
        </p:txBody>
      </p:sp>
      <p:sp>
        <p:nvSpPr>
          <p:cNvPr id="24" name="Rectangle: Rounded Corners 23">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68C8E7E-8FA3-6EC2-21ED-DEA338BABC63}"/>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14</a:t>
            </a:fld>
            <a:endParaRPr lang="en-US">
              <a:solidFill>
                <a:srgbClr val="FFFFFF"/>
              </a:solidFill>
            </a:endParaRPr>
          </a:p>
        </p:txBody>
      </p:sp>
      <p:graphicFrame>
        <p:nvGraphicFramePr>
          <p:cNvPr id="7" name="Content Placeholder 6">
            <a:extLst>
              <a:ext uri="{FF2B5EF4-FFF2-40B4-BE49-F238E27FC236}">
                <a16:creationId xmlns:a16="http://schemas.microsoft.com/office/drawing/2014/main" id="{1E2C1497-D040-54F5-527F-5CAE4B0C26DA}"/>
              </a:ext>
            </a:extLst>
          </p:cNvPr>
          <p:cNvGraphicFramePr>
            <a:graphicFrameLocks noGrp="1"/>
          </p:cNvGraphicFramePr>
          <p:nvPr>
            <p:ph idx="1"/>
            <p:extLst>
              <p:ext uri="{D42A27DB-BD31-4B8C-83A1-F6EECF244321}">
                <p14:modId xmlns:p14="http://schemas.microsoft.com/office/powerpoint/2010/main" val="3195988883"/>
              </p:ext>
            </p:extLst>
          </p:nvPr>
        </p:nvGraphicFramePr>
        <p:xfrm>
          <a:off x="4763911" y="2440098"/>
          <a:ext cx="6735446" cy="1903607"/>
        </p:xfrm>
        <a:graphic>
          <a:graphicData uri="http://schemas.openxmlformats.org/drawingml/2006/table">
            <a:tbl>
              <a:tblPr firstRow="1" firstCol="1" bandRow="1"/>
              <a:tblGrid>
                <a:gridCol w="1243789">
                  <a:extLst>
                    <a:ext uri="{9D8B030D-6E8A-4147-A177-3AD203B41FA5}">
                      <a16:colId xmlns:a16="http://schemas.microsoft.com/office/drawing/2014/main" val="1071569699"/>
                    </a:ext>
                  </a:extLst>
                </a:gridCol>
                <a:gridCol w="1187952">
                  <a:extLst>
                    <a:ext uri="{9D8B030D-6E8A-4147-A177-3AD203B41FA5}">
                      <a16:colId xmlns:a16="http://schemas.microsoft.com/office/drawing/2014/main" val="1895330191"/>
                    </a:ext>
                  </a:extLst>
                </a:gridCol>
                <a:gridCol w="1460160">
                  <a:extLst>
                    <a:ext uri="{9D8B030D-6E8A-4147-A177-3AD203B41FA5}">
                      <a16:colId xmlns:a16="http://schemas.microsoft.com/office/drawing/2014/main" val="1344693345"/>
                    </a:ext>
                  </a:extLst>
                </a:gridCol>
                <a:gridCol w="1287994">
                  <a:extLst>
                    <a:ext uri="{9D8B030D-6E8A-4147-A177-3AD203B41FA5}">
                      <a16:colId xmlns:a16="http://schemas.microsoft.com/office/drawing/2014/main" val="3539596861"/>
                    </a:ext>
                  </a:extLst>
                </a:gridCol>
                <a:gridCol w="1555551">
                  <a:extLst>
                    <a:ext uri="{9D8B030D-6E8A-4147-A177-3AD203B41FA5}">
                      <a16:colId xmlns:a16="http://schemas.microsoft.com/office/drawing/2014/main" val="462869933"/>
                    </a:ext>
                  </a:extLst>
                </a:gridCol>
              </a:tblGrid>
              <a:tr h="832357">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Google Drive</a:t>
                      </a:r>
                      <a:endParaRPr lang="en-US" sz="2600" b="0" i="0" u="none" strike="noStrike">
                        <a:effectLst/>
                        <a:latin typeface="Arial" panose="020B0604020202020204" pitchFamily="34" charset="0"/>
                      </a:endParaRPr>
                    </a:p>
                  </a:txBody>
                  <a:tcPr marL="100508" marR="100508" marT="13959" marB="0">
                    <a:lnL w="12700" cap="flat" cmpd="sng" algn="ctr">
                      <a:solidFill>
                        <a:srgbClr val="70AD47"/>
                      </a:solidFill>
                      <a:prstDash val="solid"/>
                      <a:round/>
                      <a:headEnd type="none" w="med" len="med"/>
                      <a:tailEnd type="none" w="med" len="med"/>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box</a:t>
                      </a:r>
                      <a:endParaRPr lang="en-US" sz="2600" b="0" i="0" u="none" strike="noStrike">
                        <a:effectLst/>
                        <a:latin typeface="Arial" panose="020B0604020202020204" pitchFamily="34" charset="0"/>
                      </a:endParaRPr>
                    </a:p>
                  </a:txBody>
                  <a:tcPr marL="100508" marR="100508" marT="13959" marB="0">
                    <a:lnL>
                      <a:noFill/>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Dropbox</a:t>
                      </a:r>
                      <a:endParaRPr lang="en-US" sz="2600" b="0" i="0" u="none" strike="noStrike">
                        <a:effectLst/>
                        <a:latin typeface="Arial" panose="020B0604020202020204" pitchFamily="34" charset="0"/>
                      </a:endParaRPr>
                    </a:p>
                  </a:txBody>
                  <a:tcPr marL="100508" marR="100508" marT="13959" marB="0">
                    <a:lnL>
                      <a:noFill/>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iCloud</a:t>
                      </a:r>
                      <a:endParaRPr lang="en-US" sz="2600" b="0" i="0" u="none" strike="noStrike">
                        <a:effectLst/>
                        <a:latin typeface="Arial" panose="020B0604020202020204" pitchFamily="34" charset="0"/>
                      </a:endParaRPr>
                    </a:p>
                  </a:txBody>
                  <a:tcPr marL="100508" marR="100508" marT="13959" marB="0">
                    <a:lnL>
                      <a:noFill/>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OneDrive</a:t>
                      </a:r>
                      <a:endParaRPr lang="en-US" sz="2600" b="0" i="0" u="none" strike="noStrike">
                        <a:effectLst/>
                        <a:latin typeface="Arial" panose="020B0604020202020204" pitchFamily="34" charset="0"/>
                      </a:endParaRPr>
                    </a:p>
                  </a:txBody>
                  <a:tcPr marL="100508" marR="100508" marT="13959" marB="0">
                    <a:lnL>
                      <a:noFill/>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828546926"/>
                  </a:ext>
                </a:extLst>
              </a:tr>
              <a:tr h="1071250">
                <a:tc>
                  <a:txBody>
                    <a:bodyPr/>
                    <a:lstStyle/>
                    <a:p>
                      <a:pPr marL="0" marR="0" algn="ctr" fontAlgn="t">
                        <a:lnSpc>
                          <a:spcPct val="107000"/>
                        </a:lnSpc>
                        <a:spcBef>
                          <a:spcPts val="0"/>
                        </a:spcBef>
                        <a:spcAft>
                          <a:spcPts val="0"/>
                        </a:spcAft>
                      </a:pPr>
                      <a:r>
                        <a:rPr lang="en-US" sz="2100" b="1"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15GB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10GB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2GB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5GB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dirty="0">
                          <a:solidFill>
                            <a:srgbClr val="000000"/>
                          </a:solidFill>
                          <a:effectLst/>
                          <a:latin typeface="Calibri" panose="020F0502020204030204" pitchFamily="34" charset="0"/>
                          <a:ea typeface="Calibri" panose="020F0502020204030204" pitchFamily="34" charset="0"/>
                          <a:cs typeface="Iskoola Pota" panose="020B0502040204020203" pitchFamily="34" charset="0"/>
                        </a:rPr>
                        <a:t>5GB free Storage</a:t>
                      </a:r>
                      <a:endParaRPr lang="en-US" sz="2600" b="0" i="0" u="none" strike="noStrike" dirty="0">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2185225154"/>
                  </a:ext>
                </a:extLst>
              </a:tr>
            </a:tbl>
          </a:graphicData>
        </a:graphic>
      </p:graphicFrame>
      <p:sp>
        <p:nvSpPr>
          <p:cNvPr id="14" name="Date Placeholder 3">
            <a:extLst>
              <a:ext uri="{FF2B5EF4-FFF2-40B4-BE49-F238E27FC236}">
                <a16:creationId xmlns:a16="http://schemas.microsoft.com/office/drawing/2014/main" id="{12667C40-BFF6-75EF-C67A-D3B789EA2E18}"/>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235997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62AF9E-9A0F-D814-2DF5-A738BD43D1D7}"/>
              </a:ext>
            </a:extLst>
          </p:cNvPr>
          <p:cNvSpPr>
            <a:spLocks noGrp="1"/>
          </p:cNvSpPr>
          <p:nvPr>
            <p:ph type="title"/>
          </p:nvPr>
        </p:nvSpPr>
        <p:spPr>
          <a:xfrm>
            <a:off x="5480563" y="329440"/>
            <a:ext cx="6290727" cy="1325563"/>
          </a:xfrm>
        </p:spPr>
        <p:txBody>
          <a:bodyPr>
            <a:noAutofit/>
          </a:bodyPr>
          <a:lstStyle/>
          <a:p>
            <a:r>
              <a:rPr lang="en-US" sz="4000" b="1" dirty="0">
                <a:solidFill>
                  <a:schemeClr val="tx1"/>
                </a:solidFill>
              </a:rPr>
              <a:t>Streaming Competitors for Google Drive and Architecture Style</a:t>
            </a: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Icon&#10;&#10;Description automatically generated">
            <a:extLst>
              <a:ext uri="{FF2B5EF4-FFF2-40B4-BE49-F238E27FC236}">
                <a16:creationId xmlns:a16="http://schemas.microsoft.com/office/drawing/2014/main" id="{F72CE6FA-70D3-CF6B-C803-4F737E7F7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3182" y="930293"/>
            <a:ext cx="4777381" cy="48276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A54B84B0-38A4-E530-C7EA-B807EB3523C5}"/>
              </a:ext>
            </a:extLst>
          </p:cNvPr>
          <p:cNvSpPr>
            <a:spLocks noGrp="1"/>
          </p:cNvSpPr>
          <p:nvPr>
            <p:ph idx="1"/>
          </p:nvPr>
        </p:nvSpPr>
        <p:spPr>
          <a:xfrm>
            <a:off x="5894962" y="1984443"/>
            <a:ext cx="5458838" cy="4192520"/>
          </a:xfrm>
        </p:spPr>
        <p:txBody>
          <a:bodyPr>
            <a:normAutofit/>
          </a:bodyPr>
          <a:lstStyle/>
          <a:p>
            <a:pPr algn="just"/>
            <a:r>
              <a:rPr lang="en-US" sz="1900" b="1" dirty="0">
                <a:effectLst/>
                <a:latin typeface="Calibri" panose="020F0502020204030204" pitchFamily="34" charset="0"/>
                <a:ea typeface="Calibri" panose="020F0502020204030204" pitchFamily="34" charset="0"/>
                <a:cs typeface="Iskoola Pota" panose="020B0502040204020203" pitchFamily="34" charset="0"/>
              </a:rPr>
              <a:t>Google Drive</a:t>
            </a:r>
            <a:r>
              <a:rPr lang="en-US" sz="1900" dirty="0">
                <a:effectLst/>
                <a:latin typeface="Calibri" panose="020F0502020204030204" pitchFamily="34" charset="0"/>
                <a:ea typeface="Calibri" panose="020F0502020204030204" pitchFamily="34" charset="0"/>
                <a:cs typeface="Iskoola Pota" panose="020B0502040204020203" pitchFamily="34" charset="0"/>
              </a:rPr>
              <a:t> has nearly </a:t>
            </a:r>
            <a:r>
              <a:rPr lang="en-US" sz="1900" b="1" dirty="0">
                <a:effectLst/>
                <a:latin typeface="Calibri" panose="020F0502020204030204" pitchFamily="34" charset="0"/>
                <a:ea typeface="Calibri" panose="020F0502020204030204" pitchFamily="34" charset="0"/>
                <a:cs typeface="Iskoola Pota" panose="020B0502040204020203" pitchFamily="34" charset="0"/>
              </a:rPr>
              <a:t>2 billion</a:t>
            </a:r>
            <a:r>
              <a:rPr lang="en-US" sz="1900" dirty="0">
                <a:effectLst/>
                <a:latin typeface="Calibri" panose="020F0502020204030204" pitchFamily="34" charset="0"/>
                <a:ea typeface="Calibri" panose="020F0502020204030204" pitchFamily="34" charset="0"/>
                <a:cs typeface="Iskoola Pota" panose="020B0502040204020203" pitchFamily="34" charset="0"/>
              </a:rPr>
              <a:t> </a:t>
            </a:r>
            <a:r>
              <a:rPr lang="en-US" sz="1900" b="1" dirty="0">
                <a:effectLst/>
                <a:latin typeface="Calibri" panose="020F0502020204030204" pitchFamily="34" charset="0"/>
                <a:ea typeface="Calibri" panose="020F0502020204030204" pitchFamily="34" charset="0"/>
                <a:cs typeface="Iskoola Pota" panose="020B0502040204020203" pitchFamily="34" charset="0"/>
              </a:rPr>
              <a:t>userbase</a:t>
            </a:r>
            <a:r>
              <a:rPr lang="en-US" sz="1900" dirty="0">
                <a:effectLst/>
                <a:latin typeface="Calibri" panose="020F0502020204030204" pitchFamily="34" charset="0"/>
                <a:ea typeface="Calibri" panose="020F0502020204030204" pitchFamily="34" charset="0"/>
                <a:cs typeface="Iskoola Pota" panose="020B0502040204020203" pitchFamily="34" charset="0"/>
              </a:rPr>
              <a:t>. But Google Drive has only </a:t>
            </a:r>
            <a:r>
              <a:rPr lang="en-US" sz="1900" b="1" dirty="0">
                <a:effectLst/>
                <a:latin typeface="Calibri" panose="020F0502020204030204" pitchFamily="34" charset="0"/>
                <a:ea typeface="Calibri" panose="020F0502020204030204" pitchFamily="34" charset="0"/>
                <a:cs typeface="Iskoola Pota" panose="020B0502040204020203" pitchFamily="34" charset="0"/>
              </a:rPr>
              <a:t>5 – 7 million</a:t>
            </a:r>
            <a:r>
              <a:rPr lang="en-US" sz="1900" dirty="0">
                <a:effectLst/>
                <a:latin typeface="Calibri" panose="020F0502020204030204" pitchFamily="34" charset="0"/>
                <a:ea typeface="Calibri" panose="020F0502020204030204" pitchFamily="34" charset="0"/>
                <a:cs typeface="Iskoola Pota" panose="020B0502040204020203" pitchFamily="34" charset="0"/>
              </a:rPr>
              <a:t> </a:t>
            </a:r>
            <a:r>
              <a:rPr lang="en-US" sz="1900" b="1" dirty="0">
                <a:effectLst/>
                <a:latin typeface="Calibri" panose="020F0502020204030204" pitchFamily="34" charset="0"/>
                <a:ea typeface="Calibri" panose="020F0502020204030204" pitchFamily="34" charset="0"/>
                <a:cs typeface="Iskoola Pota" panose="020B0502040204020203" pitchFamily="34" charset="0"/>
              </a:rPr>
              <a:t>paid</a:t>
            </a:r>
            <a:r>
              <a:rPr lang="en-US" sz="1900" dirty="0">
                <a:effectLst/>
                <a:latin typeface="Calibri" panose="020F0502020204030204" pitchFamily="34" charset="0"/>
                <a:ea typeface="Calibri" panose="020F0502020204030204" pitchFamily="34" charset="0"/>
                <a:cs typeface="Iskoola Pota" panose="020B0502040204020203" pitchFamily="34" charset="0"/>
              </a:rPr>
              <a:t> customers. Therefore, Google Drive has huge competition with other similar applications which provide cloud storages services. </a:t>
            </a:r>
          </a:p>
          <a:p>
            <a:endParaRPr lang="en-US" sz="1900" dirty="0">
              <a:effectLst/>
              <a:latin typeface="Calibri" panose="020F0502020204030204" pitchFamily="34" charset="0"/>
              <a:ea typeface="Calibri" panose="020F0502020204030204" pitchFamily="34" charset="0"/>
              <a:cs typeface="Iskoola Pota" panose="020B0502040204020203" pitchFamily="34" charset="0"/>
            </a:endParaRPr>
          </a:p>
          <a:p>
            <a:pPr marL="0" marR="0">
              <a:spcBef>
                <a:spcPts val="0"/>
              </a:spcBef>
              <a:spcAft>
                <a:spcPts val="800"/>
              </a:spcAft>
            </a:pPr>
            <a:r>
              <a:rPr lang="en-US" sz="1900" b="1" dirty="0">
                <a:effectLst/>
                <a:latin typeface="Calibri" panose="020F0502020204030204" pitchFamily="34" charset="0"/>
                <a:ea typeface="Calibri" panose="020F0502020204030204" pitchFamily="34" charset="0"/>
                <a:cs typeface="Iskoola Pota" panose="020B0502040204020203" pitchFamily="34" charset="0"/>
              </a:rPr>
              <a:t>iCloud :</a:t>
            </a:r>
            <a:endParaRPr lang="en-US" sz="1900" dirty="0">
              <a:effectLst/>
              <a:latin typeface="Calibri" panose="020F0502020204030204" pitchFamily="34" charset="0"/>
              <a:ea typeface="Calibri" panose="020F0502020204030204" pitchFamily="34" charset="0"/>
              <a:cs typeface="Iskoola Pota" panose="020B0502040204020203" pitchFamily="34" charset="0"/>
            </a:endParaRPr>
          </a:p>
          <a:p>
            <a:pPr marL="0" marR="0" algn="just">
              <a:spcBef>
                <a:spcPts val="0"/>
              </a:spcBef>
              <a:spcAft>
                <a:spcPts val="800"/>
              </a:spcAft>
            </a:pPr>
            <a:r>
              <a:rPr lang="en-US" sz="1900" dirty="0">
                <a:effectLst/>
                <a:latin typeface="Calibri" panose="020F0502020204030204" pitchFamily="34" charset="0"/>
                <a:ea typeface="Calibri" panose="020F0502020204030204" pitchFamily="34" charset="0"/>
                <a:cs typeface="Iskoola Pota" panose="020B0502040204020203" pitchFamily="34" charset="0"/>
              </a:rPr>
              <a:t>iCloud is a cloud storage and cloud computing service from Apple Inc.iCloud and services compatible with web or download </a:t>
            </a:r>
            <a:r>
              <a:rPr lang="en-US" sz="1900" dirty="0">
                <a:effectLst/>
                <a:latin typeface="Arial" panose="020B0604020202020204" pitchFamily="34" charset="0"/>
                <a:ea typeface="Calibri" panose="020F0502020204030204" pitchFamily="34" charset="0"/>
                <a:cs typeface="Iskoola Pota" panose="020B0502040204020203" pitchFamily="34" charset="0"/>
              </a:rPr>
              <a:t>, Mac or Windows app. For mobile, iCloud only allow iOS</a:t>
            </a:r>
            <a:endParaRPr lang="en-US" sz="19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1900" b="1" dirty="0">
                <a:effectLst/>
                <a:latin typeface="Arial" panose="020B0604020202020204" pitchFamily="34" charset="0"/>
                <a:ea typeface="Calibri" panose="020F0502020204030204" pitchFamily="34" charset="0"/>
                <a:cs typeface="Iskoola Pota" panose="020B0502040204020203" pitchFamily="34" charset="0"/>
              </a:rPr>
              <a:t>Active users : 1.8 billion</a:t>
            </a:r>
            <a:endParaRPr lang="en-US" sz="19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1900" b="1" dirty="0">
                <a:effectLst/>
                <a:latin typeface="Arial" panose="020B0604020202020204" pitchFamily="34" charset="0"/>
                <a:ea typeface="Calibri" panose="020F0502020204030204" pitchFamily="34" charset="0"/>
                <a:cs typeface="Iskoola Pota" panose="020B0502040204020203" pitchFamily="34" charset="0"/>
              </a:rPr>
              <a:t>Paid Users    :  600 million</a:t>
            </a:r>
            <a:endParaRPr lang="en-US" sz="19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900" dirty="0"/>
          </a:p>
        </p:txBody>
      </p:sp>
      <p:sp>
        <p:nvSpPr>
          <p:cNvPr id="6" name="Slide Number Placeholder 5">
            <a:extLst>
              <a:ext uri="{FF2B5EF4-FFF2-40B4-BE49-F238E27FC236}">
                <a16:creationId xmlns:a16="http://schemas.microsoft.com/office/drawing/2014/main" id="{EB2AFE8C-A80B-EAED-084B-DB63A00B210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15</a:t>
            </a:fld>
            <a:endParaRPr lang="en-US">
              <a:solidFill>
                <a:prstClr val="black">
                  <a:tint val="75000"/>
                </a:prstClr>
              </a:solidFill>
            </a:endParaRPr>
          </a:p>
        </p:txBody>
      </p:sp>
      <p:sp>
        <p:nvSpPr>
          <p:cNvPr id="14" name="Date Placeholder 3">
            <a:extLst>
              <a:ext uri="{FF2B5EF4-FFF2-40B4-BE49-F238E27FC236}">
                <a16:creationId xmlns:a16="http://schemas.microsoft.com/office/drawing/2014/main" id="{832EE5CA-5FC7-2DEB-7AA6-F4108418465D}"/>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317220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EAE5A15-2F58-C787-02A5-CF4BABCA3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614" y="1710822"/>
            <a:ext cx="5977923" cy="33406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91B110CC-4898-CD1B-3488-AD3B7A69BCBC}"/>
              </a:ext>
            </a:extLst>
          </p:cNvPr>
          <p:cNvSpPr>
            <a:spLocks noGrp="1"/>
          </p:cNvSpPr>
          <p:nvPr>
            <p:ph idx="1"/>
          </p:nvPr>
        </p:nvSpPr>
        <p:spPr>
          <a:xfrm>
            <a:off x="5894962" y="1984443"/>
            <a:ext cx="5458838" cy="4192520"/>
          </a:xfrm>
        </p:spPr>
        <p:txBody>
          <a:bodyPr>
            <a:normAutofit/>
          </a:bodyPr>
          <a:lstStyle/>
          <a:p>
            <a:pPr marL="0" marR="0">
              <a:spcBef>
                <a:spcPts val="0"/>
              </a:spcBef>
              <a:spcAft>
                <a:spcPts val="800"/>
              </a:spcAft>
            </a:pPr>
            <a:r>
              <a:rPr lang="en-US" sz="2400" b="1" dirty="0">
                <a:effectLst/>
                <a:latin typeface="Calibri" panose="020F0502020204030204" pitchFamily="34" charset="0"/>
                <a:ea typeface="Calibri" panose="020F0502020204030204" pitchFamily="34" charset="0"/>
                <a:cs typeface="Iskoola Pota" panose="020B0502040204020203" pitchFamily="34" charset="0"/>
              </a:rPr>
              <a:t>OneDrive:</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algn="just">
              <a:spcBef>
                <a:spcPts val="0"/>
              </a:spcBef>
              <a:spcAft>
                <a:spcPts val="800"/>
              </a:spcAft>
            </a:pPr>
            <a:r>
              <a:rPr lang="en-US" sz="2400" dirty="0">
                <a:effectLst/>
                <a:latin typeface="Calibri" panose="020F0502020204030204" pitchFamily="34" charset="0"/>
                <a:ea typeface="Calibri" panose="020F0502020204030204" pitchFamily="34" charset="0"/>
                <a:cs typeface="Iskoola Pota" panose="020B0502040204020203" pitchFamily="34" charset="0"/>
              </a:rPr>
              <a:t>OneDrive is Microsoft's storage option.</a:t>
            </a:r>
            <a:r>
              <a:rPr lang="en-US" sz="2400" dirty="0">
                <a:effectLst/>
                <a:latin typeface="Arial" panose="020B0604020202020204" pitchFamily="34" charset="0"/>
                <a:ea typeface="Calibri" panose="020F0502020204030204" pitchFamily="34" charset="0"/>
                <a:cs typeface="Iskoola Pota" panose="020B0502040204020203" pitchFamily="34" charset="0"/>
              </a:rPr>
              <a:t> Anyone can use it on the web, or download the </a:t>
            </a:r>
            <a:r>
              <a:rPr lang="en-US" sz="2400" u="sng" dirty="0">
                <a:effectLst/>
                <a:latin typeface="Arial" panose="020B0604020202020204" pitchFamily="34" charset="0"/>
                <a:ea typeface="Calibri" panose="020F0502020204030204" pitchFamily="34" charset="0"/>
                <a:cs typeface="Iskoola Pota" panose="020B0502040204020203" pitchFamily="34" charset="0"/>
                <a:hlinkClick r:id="rId3"/>
              </a:rPr>
              <a:t>iOS</a:t>
            </a:r>
            <a:r>
              <a:rPr lang="en-US" sz="2400" dirty="0">
                <a:effectLst/>
                <a:latin typeface="Arial" panose="020B0604020202020204" pitchFamily="34" charset="0"/>
                <a:ea typeface="Calibri" panose="020F0502020204030204" pitchFamily="34" charset="0"/>
                <a:cs typeface="Iskoola Pota" panose="020B0502040204020203" pitchFamily="34" charset="0"/>
              </a:rPr>
              <a:t>, </a:t>
            </a:r>
            <a:r>
              <a:rPr lang="en-US" sz="2400" u="sng" dirty="0">
                <a:effectLst/>
                <a:latin typeface="Arial" panose="020B0604020202020204" pitchFamily="34" charset="0"/>
                <a:ea typeface="Calibri" panose="020F0502020204030204" pitchFamily="34" charset="0"/>
                <a:cs typeface="Iskoola Pota" panose="020B0502040204020203" pitchFamily="34" charset="0"/>
                <a:hlinkClick r:id="rId4"/>
              </a:rPr>
              <a:t>Android</a:t>
            </a:r>
            <a:r>
              <a:rPr lang="en-US" sz="2400" dirty="0">
                <a:effectLst/>
                <a:latin typeface="Arial" panose="020B0604020202020204" pitchFamily="34" charset="0"/>
                <a:ea typeface="Calibri" panose="020F0502020204030204" pitchFamily="34" charset="0"/>
                <a:cs typeface="Iskoola Pota" panose="020B0502040204020203" pitchFamily="34" charset="0"/>
              </a:rPr>
              <a:t>, Mac or Windows app.</a:t>
            </a:r>
          </a:p>
          <a:p>
            <a:pPr marL="0" marR="0" algn="just">
              <a:spcBef>
                <a:spcPts val="0"/>
              </a:spcBef>
              <a:spcAft>
                <a:spcPts val="800"/>
              </a:spcAft>
            </a:pP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dirty="0">
                <a:effectLst/>
                <a:latin typeface="Arial" panose="020B0604020202020204" pitchFamily="34" charset="0"/>
                <a:ea typeface="Calibri" panose="020F0502020204030204" pitchFamily="34" charset="0"/>
                <a:cs typeface="Iskoola Pota" panose="020B0502040204020203" pitchFamily="34" charset="0"/>
              </a:rPr>
              <a:t>Active users : 1.3 billion</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dirty="0">
                <a:effectLst/>
                <a:latin typeface="Arial" panose="020B0604020202020204" pitchFamily="34" charset="0"/>
                <a:ea typeface="Calibri" panose="020F0502020204030204" pitchFamily="34" charset="0"/>
                <a:cs typeface="Iskoola Pota" panose="020B0502040204020203" pitchFamily="34" charset="0"/>
              </a:rPr>
              <a:t>Paid Users    : over 200 million</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2400" dirty="0"/>
          </a:p>
        </p:txBody>
      </p:sp>
      <p:sp>
        <p:nvSpPr>
          <p:cNvPr id="6" name="Slide Number Placeholder 5">
            <a:extLst>
              <a:ext uri="{FF2B5EF4-FFF2-40B4-BE49-F238E27FC236}">
                <a16:creationId xmlns:a16="http://schemas.microsoft.com/office/drawing/2014/main" id="{6E880C85-CEB7-B53C-F879-E05DA350BFA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16</a:t>
            </a:fld>
            <a:endParaRPr lang="en-US">
              <a:solidFill>
                <a:prstClr val="black">
                  <a:tint val="75000"/>
                </a:prstClr>
              </a:solidFill>
            </a:endParaRPr>
          </a:p>
        </p:txBody>
      </p:sp>
      <p:sp>
        <p:nvSpPr>
          <p:cNvPr id="11" name="Date Placeholder 3">
            <a:extLst>
              <a:ext uri="{FF2B5EF4-FFF2-40B4-BE49-F238E27FC236}">
                <a16:creationId xmlns:a16="http://schemas.microsoft.com/office/drawing/2014/main" id="{CFF35156-6924-E2A9-EEC5-0E6477240D8E}"/>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274932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14D1FE-3820-0BB1-835A-7B36B44AC899}"/>
              </a:ext>
            </a:extLst>
          </p:cNvPr>
          <p:cNvSpPr>
            <a:spLocks noGrp="1"/>
          </p:cNvSpPr>
          <p:nvPr>
            <p:ph type="title"/>
          </p:nvPr>
        </p:nvSpPr>
        <p:spPr>
          <a:xfrm>
            <a:off x="5894962" y="479493"/>
            <a:ext cx="5458838" cy="1325563"/>
          </a:xfrm>
        </p:spPr>
        <p:txBody>
          <a:bodyPr>
            <a:normAutofit/>
          </a:bodyPr>
          <a:lstStyle/>
          <a:p>
            <a:endParaRPr lang="en-US"/>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6FE3657-D85A-A5DE-4010-C44563E02A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03182" y="2012433"/>
            <a:ext cx="4777381" cy="266338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19FEF42C-5088-A0A0-574A-00B416456DCA}"/>
              </a:ext>
            </a:extLst>
          </p:cNvPr>
          <p:cNvSpPr>
            <a:spLocks noGrp="1"/>
          </p:cNvSpPr>
          <p:nvPr>
            <p:ph idx="1"/>
          </p:nvPr>
        </p:nvSpPr>
        <p:spPr>
          <a:xfrm>
            <a:off x="5894962" y="1984443"/>
            <a:ext cx="5458838" cy="4192520"/>
          </a:xfrm>
        </p:spPr>
        <p:txBody>
          <a:bodyPr>
            <a:normAutofit/>
          </a:bodyPr>
          <a:lstStyle/>
          <a:p>
            <a:pPr marL="0" marR="0">
              <a:spcBef>
                <a:spcPts val="0"/>
              </a:spcBef>
              <a:spcAft>
                <a:spcPts val="800"/>
              </a:spcAft>
            </a:pPr>
            <a:r>
              <a:rPr lang="en-US" sz="2400" b="1" dirty="0">
                <a:effectLst/>
                <a:latin typeface="Calibri" panose="020F0502020204030204" pitchFamily="34" charset="0"/>
                <a:ea typeface="Calibri" panose="020F0502020204030204" pitchFamily="34" charset="0"/>
                <a:cs typeface="Iskoola Pota" panose="020B0502040204020203" pitchFamily="34" charset="0"/>
              </a:rPr>
              <a:t>Dropbox:</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algn="just">
              <a:spcBef>
                <a:spcPts val="0"/>
              </a:spcBef>
              <a:spcAft>
                <a:spcPts val="800"/>
              </a:spcAft>
            </a:pPr>
            <a:r>
              <a:rPr lang="en-US" sz="2400" dirty="0">
                <a:effectLst/>
                <a:latin typeface="Calibri" panose="020F0502020204030204" pitchFamily="34" charset="0"/>
                <a:ea typeface="Calibri" panose="020F0502020204030204" pitchFamily="34" charset="0"/>
                <a:cs typeface="Iskoola Pota" panose="020B0502040204020203" pitchFamily="34" charset="0"/>
              </a:rPr>
              <a:t>Dropbox is a file hosting service operated by the American company Dropbox, Inc. Dropbox compatible with </a:t>
            </a:r>
            <a:r>
              <a:rPr lang="en-US" sz="2400" dirty="0">
                <a:effectLst/>
                <a:latin typeface="Arial" panose="020B0604020202020204" pitchFamily="34" charset="0"/>
                <a:ea typeface="Calibri" panose="020F0502020204030204" pitchFamily="34" charset="0"/>
                <a:cs typeface="Iskoola Pota" panose="020B0502040204020203" pitchFamily="34" charset="0"/>
              </a:rPr>
              <a:t>web, or download  the </a:t>
            </a:r>
            <a:r>
              <a:rPr lang="en-US" sz="2400" u="sng" dirty="0">
                <a:effectLst/>
                <a:latin typeface="Arial" panose="020B0604020202020204" pitchFamily="34" charset="0"/>
                <a:ea typeface="Calibri" panose="020F0502020204030204" pitchFamily="34" charset="0"/>
                <a:cs typeface="Iskoola Pota" panose="020B0502040204020203" pitchFamily="34" charset="0"/>
                <a:hlinkClick r:id="rId3"/>
              </a:rPr>
              <a:t>iOS</a:t>
            </a:r>
            <a:r>
              <a:rPr lang="en-US" sz="2400" dirty="0">
                <a:effectLst/>
                <a:latin typeface="Arial" panose="020B0604020202020204" pitchFamily="34" charset="0"/>
                <a:ea typeface="Calibri" panose="020F0502020204030204" pitchFamily="34" charset="0"/>
                <a:cs typeface="Iskoola Pota" panose="020B0502040204020203" pitchFamily="34" charset="0"/>
              </a:rPr>
              <a:t>, </a:t>
            </a:r>
            <a:r>
              <a:rPr lang="en-US" sz="2400" u="sng" dirty="0">
                <a:effectLst/>
                <a:latin typeface="Arial" panose="020B0604020202020204" pitchFamily="34" charset="0"/>
                <a:ea typeface="Calibri" panose="020F0502020204030204" pitchFamily="34" charset="0"/>
                <a:cs typeface="Iskoola Pota" panose="020B0502040204020203" pitchFamily="34" charset="0"/>
                <a:hlinkClick r:id="rId4"/>
              </a:rPr>
              <a:t>Android</a:t>
            </a:r>
            <a:r>
              <a:rPr lang="en-US" sz="2400" dirty="0">
                <a:effectLst/>
                <a:latin typeface="Arial" panose="020B0604020202020204" pitchFamily="34" charset="0"/>
                <a:ea typeface="Calibri" panose="020F0502020204030204" pitchFamily="34" charset="0"/>
                <a:cs typeface="Iskoola Pota" panose="020B0502040204020203" pitchFamily="34" charset="0"/>
              </a:rPr>
              <a:t>, Mac or Windows app.</a:t>
            </a:r>
          </a:p>
          <a:p>
            <a:pPr marL="0" marR="0" algn="just">
              <a:spcBef>
                <a:spcPts val="0"/>
              </a:spcBef>
              <a:spcAft>
                <a:spcPts val="800"/>
              </a:spcAft>
            </a:pP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dirty="0">
                <a:effectLst/>
                <a:latin typeface="Arial" panose="020B0604020202020204" pitchFamily="34" charset="0"/>
                <a:ea typeface="Calibri" panose="020F0502020204030204" pitchFamily="34" charset="0"/>
                <a:cs typeface="Iskoola Pota" panose="020B0502040204020203" pitchFamily="34" charset="0"/>
              </a:rPr>
              <a:t>Active users : 700 million</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dirty="0">
                <a:effectLst/>
                <a:latin typeface="Arial" panose="020B0604020202020204" pitchFamily="34" charset="0"/>
                <a:ea typeface="Calibri" panose="020F0502020204030204" pitchFamily="34" charset="0"/>
                <a:cs typeface="Iskoola Pota" panose="020B0502040204020203" pitchFamily="34" charset="0"/>
              </a:rPr>
              <a:t>Paid Users    : 15.48 million</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2400" dirty="0"/>
          </a:p>
        </p:txBody>
      </p:sp>
      <p:sp>
        <p:nvSpPr>
          <p:cNvPr id="6" name="Slide Number Placeholder 5">
            <a:extLst>
              <a:ext uri="{FF2B5EF4-FFF2-40B4-BE49-F238E27FC236}">
                <a16:creationId xmlns:a16="http://schemas.microsoft.com/office/drawing/2014/main" id="{19DED0DD-DBCA-BA6A-9A38-BC5A1DFCAF1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17</a:t>
            </a:fld>
            <a:endParaRPr lang="en-US">
              <a:solidFill>
                <a:prstClr val="black">
                  <a:tint val="75000"/>
                </a:prstClr>
              </a:solidFill>
            </a:endParaRPr>
          </a:p>
        </p:txBody>
      </p:sp>
      <p:sp>
        <p:nvSpPr>
          <p:cNvPr id="11" name="Date Placeholder 3">
            <a:extLst>
              <a:ext uri="{FF2B5EF4-FFF2-40B4-BE49-F238E27FC236}">
                <a16:creationId xmlns:a16="http://schemas.microsoft.com/office/drawing/2014/main" id="{09FB946C-4CE7-C2B4-DD23-A67C722B65EB}"/>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63006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77EEDE-7E9E-92DB-3341-326573081FA1}"/>
              </a:ext>
            </a:extLst>
          </p:cNvPr>
          <p:cNvSpPr>
            <a:spLocks noGrp="1"/>
          </p:cNvSpPr>
          <p:nvPr>
            <p:ph idx="1"/>
          </p:nvPr>
        </p:nvSpPr>
        <p:spPr>
          <a:xfrm>
            <a:off x="838200" y="1825625"/>
            <a:ext cx="5393361" cy="4351338"/>
          </a:xfrm>
        </p:spPr>
        <p:txBody>
          <a:bodyPr>
            <a:normAutofit/>
          </a:bodyPr>
          <a:lstStyle/>
          <a:p>
            <a:pPr marL="0" marR="0">
              <a:spcBef>
                <a:spcPts val="0"/>
              </a:spcBef>
              <a:spcAft>
                <a:spcPts val="800"/>
              </a:spcAft>
            </a:pPr>
            <a:r>
              <a:rPr lang="en-US" sz="2400" b="1" dirty="0">
                <a:effectLst/>
                <a:latin typeface="Calibri" panose="020F0502020204030204" pitchFamily="34" charset="0"/>
                <a:ea typeface="Calibri" panose="020F0502020204030204" pitchFamily="34" charset="0"/>
                <a:cs typeface="Iskoola Pota" panose="020B0502040204020203" pitchFamily="34" charset="0"/>
              </a:rPr>
              <a:t>box:</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algn="just">
              <a:spcBef>
                <a:spcPts val="0"/>
              </a:spcBef>
              <a:spcAft>
                <a:spcPts val="800"/>
              </a:spcAft>
            </a:pPr>
            <a:r>
              <a:rPr lang="en-US" sz="2400" dirty="0">
                <a:effectLst/>
                <a:latin typeface="Calibri" panose="020F0502020204030204" pitchFamily="34" charset="0"/>
                <a:ea typeface="Calibri" panose="020F0502020204030204" pitchFamily="34" charset="0"/>
                <a:cs typeface="Iskoola Pota" panose="020B0502040204020203" pitchFamily="34" charset="0"/>
              </a:rPr>
              <a:t>Box is cloud-based content management application owen by private company name Box.inc.Box also compatible with </a:t>
            </a:r>
            <a:r>
              <a:rPr lang="en-US" sz="2400" dirty="0">
                <a:effectLst/>
                <a:latin typeface="Arial" panose="020B0604020202020204" pitchFamily="34" charset="0"/>
                <a:ea typeface="Calibri" panose="020F0502020204030204" pitchFamily="34" charset="0"/>
                <a:cs typeface="Iskoola Pota" panose="020B0502040204020203" pitchFamily="34" charset="0"/>
              </a:rPr>
              <a:t>web, or download the </a:t>
            </a:r>
            <a:r>
              <a:rPr lang="en-US" sz="2400" u="sng" dirty="0">
                <a:effectLst/>
                <a:latin typeface="Arial" panose="020B0604020202020204" pitchFamily="34" charset="0"/>
                <a:ea typeface="Calibri" panose="020F0502020204030204" pitchFamily="34" charset="0"/>
                <a:cs typeface="Iskoola Pota" panose="020B0502040204020203" pitchFamily="34" charset="0"/>
                <a:hlinkClick r:id="rId2"/>
              </a:rPr>
              <a:t>iOS</a:t>
            </a:r>
            <a:r>
              <a:rPr lang="en-US" sz="2400" dirty="0">
                <a:effectLst/>
                <a:latin typeface="Arial" panose="020B0604020202020204" pitchFamily="34" charset="0"/>
                <a:ea typeface="Calibri" panose="020F0502020204030204" pitchFamily="34" charset="0"/>
                <a:cs typeface="Iskoola Pota" panose="020B0502040204020203" pitchFamily="34" charset="0"/>
              </a:rPr>
              <a:t>, </a:t>
            </a:r>
            <a:r>
              <a:rPr lang="en-US" sz="2400" u="sng" dirty="0">
                <a:effectLst/>
                <a:latin typeface="Arial" panose="020B0604020202020204" pitchFamily="34" charset="0"/>
                <a:ea typeface="Calibri" panose="020F0502020204030204" pitchFamily="34" charset="0"/>
                <a:cs typeface="Iskoola Pota" panose="020B0502040204020203" pitchFamily="34" charset="0"/>
                <a:hlinkClick r:id="rId3"/>
              </a:rPr>
              <a:t>Android</a:t>
            </a:r>
            <a:r>
              <a:rPr lang="en-US" sz="2400" dirty="0">
                <a:effectLst/>
                <a:latin typeface="Arial" panose="020B0604020202020204" pitchFamily="34" charset="0"/>
                <a:ea typeface="Calibri" panose="020F0502020204030204" pitchFamily="34" charset="0"/>
                <a:cs typeface="Iskoola Pota" panose="020B0502040204020203" pitchFamily="34" charset="0"/>
              </a:rPr>
              <a:t>, Mac or Windows app.</a:t>
            </a:r>
          </a:p>
          <a:p>
            <a:pPr marL="0" marR="0" algn="just">
              <a:spcBef>
                <a:spcPts val="0"/>
              </a:spcBef>
              <a:spcAft>
                <a:spcPts val="800"/>
              </a:spcAft>
            </a:pP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dirty="0">
                <a:effectLst/>
                <a:latin typeface="Arial" panose="020B0604020202020204" pitchFamily="34" charset="0"/>
                <a:ea typeface="Calibri" panose="020F0502020204030204" pitchFamily="34" charset="0"/>
                <a:cs typeface="Iskoola Pota" panose="020B0502040204020203" pitchFamily="34" charset="0"/>
              </a:rPr>
              <a:t>Active users : 41 million</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dirty="0">
                <a:effectLst/>
                <a:latin typeface="Arial" panose="020B0604020202020204" pitchFamily="34" charset="0"/>
                <a:ea typeface="Calibri" panose="020F0502020204030204" pitchFamily="34" charset="0"/>
                <a:cs typeface="Iskoola Pota" panose="020B0502040204020203" pitchFamily="34" charset="0"/>
              </a:rPr>
              <a:t>Paid Users    : 13.2 million</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2400" dirty="0"/>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96B1E18-0303-53D9-DEB8-46FE1BA76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887184" y="2048317"/>
            <a:ext cx="3781051" cy="211738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9FC4872-2CEE-E45A-B63D-1C06017AE678}"/>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18</a:t>
            </a:fld>
            <a:endParaRPr lang="en-US">
              <a:solidFill>
                <a:prstClr val="black">
                  <a:tint val="75000"/>
                </a:prstClr>
              </a:solidFill>
            </a:endParaRPr>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Date Placeholder 3">
            <a:extLst>
              <a:ext uri="{FF2B5EF4-FFF2-40B4-BE49-F238E27FC236}">
                <a16:creationId xmlns:a16="http://schemas.microsoft.com/office/drawing/2014/main" id="{B62B3D1A-9BE5-FF47-5C44-1889538E9302}"/>
              </a:ext>
            </a:extLst>
          </p:cNvPr>
          <p:cNvSpPr txBox="1">
            <a:spLocks/>
          </p:cNvSpPr>
          <p:nvPr/>
        </p:nvSpPr>
        <p:spPr>
          <a:xfrm>
            <a:off x="909044" y="633491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229130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9FD3AC-5C6C-68D3-0933-00BDA55B4D51}"/>
              </a:ext>
            </a:extLst>
          </p:cNvPr>
          <p:cNvSpPr>
            <a:spLocks noGrp="1"/>
          </p:cNvSpPr>
          <p:nvPr>
            <p:ph type="title"/>
          </p:nvPr>
        </p:nvSpPr>
        <p:spPr>
          <a:xfrm>
            <a:off x="274710" y="1153571"/>
            <a:ext cx="3200400" cy="4461163"/>
          </a:xfrm>
        </p:spPr>
        <p:txBody>
          <a:bodyPr>
            <a:normAutofit/>
          </a:bodyPr>
          <a:lstStyle/>
          <a:p>
            <a:r>
              <a:rPr lang="en-US" sz="41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Pros and cons of Google drive comparing to other cloud Platforms</a:t>
            </a:r>
            <a:br>
              <a:rPr lang="en-US" sz="41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4100" dirty="0">
              <a:solidFill>
                <a:srgbClr val="FFFFFF"/>
              </a:solidFill>
            </a:endParaRPr>
          </a:p>
        </p:txBody>
      </p:sp>
      <p:sp>
        <p:nvSpPr>
          <p:cNvPr id="3" name="Content Placeholder 2">
            <a:extLst>
              <a:ext uri="{FF2B5EF4-FFF2-40B4-BE49-F238E27FC236}">
                <a16:creationId xmlns:a16="http://schemas.microsoft.com/office/drawing/2014/main" id="{54706A79-90F1-80EA-554D-585AAD44F9CF}"/>
              </a:ext>
            </a:extLst>
          </p:cNvPr>
          <p:cNvSpPr>
            <a:spLocks noGrp="1"/>
          </p:cNvSpPr>
          <p:nvPr>
            <p:ph idx="1"/>
          </p:nvPr>
        </p:nvSpPr>
        <p:spPr>
          <a:xfrm>
            <a:off x="4447308" y="591344"/>
            <a:ext cx="6906491" cy="5585619"/>
          </a:xfrm>
        </p:spPr>
        <p:txBody>
          <a:bodyPr anchor="ctr">
            <a:normAutofit/>
          </a:bodyPr>
          <a:lstStyle/>
          <a:p>
            <a:pPr marL="0" marR="0">
              <a:spcBef>
                <a:spcPts val="0"/>
              </a:spcBef>
              <a:spcAft>
                <a:spcPts val="800"/>
              </a:spcAft>
            </a:pPr>
            <a:r>
              <a:rPr lang="en-US" sz="2400" b="1" dirty="0">
                <a:effectLst/>
                <a:latin typeface="Calibri" panose="020F0502020204030204" pitchFamily="34" charset="0"/>
                <a:ea typeface="Calibri" panose="020F0502020204030204" pitchFamily="34" charset="0"/>
                <a:cs typeface="Iskoola Pota" panose="020B0502040204020203" pitchFamily="34" charset="0"/>
              </a:rPr>
              <a:t>Pros</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Easy Sharing</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Free storage space of up to 15GB</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Solid data backup</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Compatible with various devices</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File organization and Management</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Instance access to edit files</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Quick file search</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Ability to View different file types</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Solid data Backup</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Character Recognition feature</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SSL encryption</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Compatibility with Microsoft</a:t>
            </a:r>
          </a:p>
          <a:p>
            <a:pPr marL="342900" marR="0" lvl="0" indent="-342900" algn="just">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Excellent user Interface</a:t>
            </a:r>
          </a:p>
          <a:p>
            <a:pPr marL="342900" marR="0" lvl="0" indent="-342900" algn="just">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Auto update feature</a:t>
            </a:r>
          </a:p>
          <a:p>
            <a:endParaRPr lang="en-US" sz="2400" dirty="0"/>
          </a:p>
        </p:txBody>
      </p:sp>
      <p:sp>
        <p:nvSpPr>
          <p:cNvPr id="6" name="Slide Number Placeholder 5">
            <a:extLst>
              <a:ext uri="{FF2B5EF4-FFF2-40B4-BE49-F238E27FC236}">
                <a16:creationId xmlns:a16="http://schemas.microsoft.com/office/drawing/2014/main" id="{C3D85987-5B84-9739-4769-B2A4745A8733}"/>
              </a:ext>
            </a:extLst>
          </p:cNvPr>
          <p:cNvSpPr>
            <a:spLocks noGrp="1"/>
          </p:cNvSpPr>
          <p:nvPr>
            <p:ph type="sldNum" sz="quarter" idx="12"/>
          </p:nvPr>
        </p:nvSpPr>
        <p:spPr>
          <a:xfrm>
            <a:off x="9541564" y="6356350"/>
            <a:ext cx="181223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19</a:t>
            </a:fld>
            <a:endParaRPr lang="en-US">
              <a:solidFill>
                <a:prstClr val="black">
                  <a:tint val="75000"/>
                </a:prstClr>
              </a:solidFill>
            </a:endParaRP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 name="Picture 18" descr="Diagram, icon&#10;&#10;Description automatically generated with medium confidence">
            <a:extLst>
              <a:ext uri="{FF2B5EF4-FFF2-40B4-BE49-F238E27FC236}">
                <a16:creationId xmlns:a16="http://schemas.microsoft.com/office/drawing/2014/main" id="{8B08EE3D-6FBA-E184-E8A2-D825D2BD74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7634" y="5007730"/>
            <a:ext cx="3325247" cy="1328777"/>
          </a:xfrm>
          <a:prstGeom prst="rect">
            <a:avLst/>
          </a:prstGeom>
        </p:spPr>
      </p:pic>
      <p:sp>
        <p:nvSpPr>
          <p:cNvPr id="11" name="Date Placeholder 3">
            <a:extLst>
              <a:ext uri="{FF2B5EF4-FFF2-40B4-BE49-F238E27FC236}">
                <a16:creationId xmlns:a16="http://schemas.microsoft.com/office/drawing/2014/main" id="{4F8C0599-78C1-70BC-8CE2-C6570675990E}"/>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27668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15">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0" name="Straight Connector 1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Arc 19">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334851" y="3052293"/>
            <a:ext cx="7225048" cy="3567447"/>
          </a:xfrm>
        </p:spPr>
        <p:txBody>
          <a:bodyPr>
            <a:normAutofit fontScale="90000"/>
          </a:bodyPr>
          <a:lstStyle/>
          <a:p>
            <a:pPr algn="ctr"/>
            <a:r>
              <a:rPr lang="en-US" dirty="0">
                <a:solidFill>
                  <a:srgbClr val="FFFFFF"/>
                </a:solidFill>
              </a:rPr>
              <a:t>   </a:t>
            </a:r>
            <a:br>
              <a:rPr lang="en-US" dirty="0">
                <a:solidFill>
                  <a:srgbClr val="FFFFFF"/>
                </a:solidFill>
              </a:rPr>
            </a:br>
            <a:br>
              <a:rPr lang="en-US" dirty="0">
                <a:solidFill>
                  <a:srgbClr val="FFFFFF"/>
                </a:solidFill>
              </a:rPr>
            </a:br>
            <a:br>
              <a:rPr lang="en-US" dirty="0">
                <a:solidFill>
                  <a:srgbClr val="FFFFFF"/>
                </a:solidFill>
              </a:rPr>
            </a:br>
            <a:br>
              <a:rPr lang="en-US">
                <a:solidFill>
                  <a:srgbClr val="FFFFFF"/>
                </a:solidFill>
              </a:rPr>
            </a:br>
            <a:r>
              <a:rPr lang="en-US">
                <a:solidFill>
                  <a:srgbClr val="FFFFFF"/>
                </a:solidFill>
              </a:rPr>
              <a:t>Client </a:t>
            </a:r>
            <a:r>
              <a:rPr lang="en-US" dirty="0">
                <a:solidFill>
                  <a:srgbClr val="FFFFFF"/>
                </a:solidFill>
              </a:rPr>
              <a:t>server  architecture used by google drive and its performance, security and availability.</a:t>
            </a:r>
          </a:p>
        </p:txBody>
      </p:sp>
      <p:sp>
        <p:nvSpPr>
          <p:cNvPr id="32" name="Freeform: Shape 21">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962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758FE5E-8BB7-27F7-726A-23792F8374DC}"/>
              </a:ext>
            </a:extLst>
          </p:cNvPr>
          <p:cNvSpPr>
            <a:spLocks noGrp="1"/>
          </p:cNvSpPr>
          <p:nvPr>
            <p:ph idx="1"/>
          </p:nvPr>
        </p:nvSpPr>
        <p:spPr>
          <a:xfrm>
            <a:off x="4447308" y="591344"/>
            <a:ext cx="6906491" cy="5585619"/>
          </a:xfrm>
        </p:spPr>
        <p:txBody>
          <a:bodyPr anchor="ctr">
            <a:normAutofit/>
          </a:bodyPr>
          <a:lstStyle/>
          <a:p>
            <a:pPr marL="0" marR="0" algn="just">
              <a:spcBef>
                <a:spcPts val="0"/>
              </a:spcBef>
              <a:spcAft>
                <a:spcPts val="800"/>
              </a:spcAft>
            </a:pPr>
            <a:r>
              <a:rPr lang="en-US" b="1" dirty="0">
                <a:effectLst/>
                <a:latin typeface="Calibri" panose="020F0502020204030204" pitchFamily="34" charset="0"/>
                <a:ea typeface="Calibri" panose="020F0502020204030204" pitchFamily="34" charset="0"/>
                <a:cs typeface="Iskoola Pota" panose="020B0502040204020203" pitchFamily="34" charset="0"/>
              </a:rPr>
              <a:t>Cons</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Security Risks</a:t>
            </a:r>
          </a:p>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File size limits</a:t>
            </a:r>
          </a:p>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Downloading and uploading speed</a:t>
            </a:r>
          </a:p>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Requires Internet Connection</a:t>
            </a:r>
          </a:p>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Has a limit of file size you can upload in a day</a:t>
            </a:r>
          </a:p>
          <a:p>
            <a:pPr marL="342900" marR="0" lvl="0" indent="-342900" algn="just">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Just use AES 128 bit encryption</a:t>
            </a:r>
          </a:p>
          <a:p>
            <a:endParaRPr lang="en-US" dirty="0"/>
          </a:p>
        </p:txBody>
      </p:sp>
      <p:sp>
        <p:nvSpPr>
          <p:cNvPr id="6" name="Slide Number Placeholder 5">
            <a:extLst>
              <a:ext uri="{FF2B5EF4-FFF2-40B4-BE49-F238E27FC236}">
                <a16:creationId xmlns:a16="http://schemas.microsoft.com/office/drawing/2014/main" id="{B7E5A164-48DE-FDB8-109E-D546B63FFA18}"/>
              </a:ext>
            </a:extLst>
          </p:cNvPr>
          <p:cNvSpPr>
            <a:spLocks noGrp="1"/>
          </p:cNvSpPr>
          <p:nvPr>
            <p:ph type="sldNum" sz="quarter" idx="12"/>
          </p:nvPr>
        </p:nvSpPr>
        <p:spPr>
          <a:xfrm>
            <a:off x="9541564" y="6356350"/>
            <a:ext cx="181223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20</a:t>
            </a:fld>
            <a:endParaRPr lang="en-US">
              <a:solidFill>
                <a:prstClr val="black">
                  <a:tint val="75000"/>
                </a:prstClr>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3">
            <a:extLst>
              <a:ext uri="{FF2B5EF4-FFF2-40B4-BE49-F238E27FC236}">
                <a16:creationId xmlns:a16="http://schemas.microsoft.com/office/drawing/2014/main" id="{13FA7A1A-8864-E648-882B-53CB9B04E026}"/>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153031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DA31A2-6C66-2A51-3A25-A53A14AB2815}"/>
              </a:ext>
            </a:extLst>
          </p:cNvPr>
          <p:cNvSpPr>
            <a:spLocks noGrp="1"/>
          </p:cNvSpPr>
          <p:nvPr>
            <p:ph type="title"/>
          </p:nvPr>
        </p:nvSpPr>
        <p:spPr>
          <a:xfrm>
            <a:off x="838200" y="459863"/>
            <a:ext cx="10515600" cy="1004594"/>
          </a:xfrm>
        </p:spPr>
        <p:txBody>
          <a:bodyPr>
            <a:normAutofit/>
          </a:bodyPr>
          <a:lstStyle/>
          <a:p>
            <a:r>
              <a:rPr lang="en-US" sz="24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How the chosen quality attributes architecture styles help to stay competition</a:t>
            </a:r>
            <a:br>
              <a:rPr lang="en-US" sz="24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2400">
              <a:solidFill>
                <a:srgbClr val="FFFFFF"/>
              </a:solidFill>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3126688-5A9D-017B-13D6-5CDE69211E1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21</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1C5E428B-B6B6-7619-1624-7051925804BB}"/>
              </a:ext>
            </a:extLst>
          </p:cNvPr>
          <p:cNvGraphicFramePr>
            <a:graphicFrameLocks noGrp="1"/>
          </p:cNvGraphicFramePr>
          <p:nvPr>
            <p:ph idx="1"/>
            <p:extLst>
              <p:ext uri="{D42A27DB-BD31-4B8C-83A1-F6EECF244321}">
                <p14:modId xmlns:p14="http://schemas.microsoft.com/office/powerpoint/2010/main" val="163852245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3">
            <a:extLst>
              <a:ext uri="{FF2B5EF4-FFF2-40B4-BE49-F238E27FC236}">
                <a16:creationId xmlns:a16="http://schemas.microsoft.com/office/drawing/2014/main" id="{D3ED4BC2-A45B-EB1C-CAFA-815853BA5617}"/>
              </a:ext>
            </a:extLst>
          </p:cNvPr>
          <p:cNvSpPr txBox="1">
            <a:spLocks/>
          </p:cNvSpPr>
          <p:nvPr/>
        </p:nvSpPr>
        <p:spPr>
          <a:xfrm>
            <a:off x="1744037" y="638672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411239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39178-AB63-590D-D3B6-9B46A4996EC1}"/>
              </a:ext>
            </a:extLst>
          </p:cNvPr>
          <p:cNvSpPr>
            <a:spLocks noGrp="1"/>
          </p:cNvSpPr>
          <p:nvPr>
            <p:ph type="title"/>
          </p:nvPr>
        </p:nvSpPr>
        <p:spPr>
          <a:xfrm>
            <a:off x="838200" y="643467"/>
            <a:ext cx="2951205" cy="5571066"/>
          </a:xfrm>
        </p:spPr>
        <p:txBody>
          <a:bodyPr>
            <a:normAutofit/>
          </a:bodyPr>
          <a:lstStyle/>
          <a:p>
            <a:r>
              <a:rPr lang="en-US" sz="24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Judgement /Recommendation/ Suggestion</a:t>
            </a:r>
            <a:br>
              <a:rPr lang="en-US" sz="24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2400" dirty="0">
              <a:solidFill>
                <a:srgbClr val="FFFFFF"/>
              </a:solidFill>
            </a:endParaRPr>
          </a:p>
        </p:txBody>
      </p:sp>
      <p:sp>
        <p:nvSpPr>
          <p:cNvPr id="6" name="Slide Number Placeholder 5">
            <a:extLst>
              <a:ext uri="{FF2B5EF4-FFF2-40B4-BE49-F238E27FC236}">
                <a16:creationId xmlns:a16="http://schemas.microsoft.com/office/drawing/2014/main" id="{F5C7DAC3-8486-F4EB-4847-32AAC59BFC59}"/>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22</a:t>
            </a:fld>
            <a:endParaRPr lang="en-US">
              <a:solidFill>
                <a:prstClr val="black">
                  <a:tint val="75000"/>
                </a:prstClr>
              </a:solidFill>
            </a:endParaRPr>
          </a:p>
        </p:txBody>
      </p:sp>
      <p:graphicFrame>
        <p:nvGraphicFramePr>
          <p:cNvPr id="17" name="Content Placeholder 2">
            <a:extLst>
              <a:ext uri="{FF2B5EF4-FFF2-40B4-BE49-F238E27FC236}">
                <a16:creationId xmlns:a16="http://schemas.microsoft.com/office/drawing/2014/main" id="{F4AE5F1D-9888-E00C-5929-C44CAE490E17}"/>
              </a:ext>
            </a:extLst>
          </p:cNvPr>
          <p:cNvGraphicFramePr>
            <a:graphicFrameLocks noGrp="1"/>
          </p:cNvGraphicFramePr>
          <p:nvPr>
            <p:ph idx="1"/>
            <p:extLst>
              <p:ext uri="{D42A27DB-BD31-4B8C-83A1-F6EECF244321}">
                <p14:modId xmlns:p14="http://schemas.microsoft.com/office/powerpoint/2010/main" val="68764089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ate Placeholder 3">
            <a:extLst>
              <a:ext uri="{FF2B5EF4-FFF2-40B4-BE49-F238E27FC236}">
                <a16:creationId xmlns:a16="http://schemas.microsoft.com/office/drawing/2014/main" id="{482B5157-2C35-9CF9-E34B-80F3377A0D5E}"/>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248989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5788151" y="1527047"/>
            <a:ext cx="5429347" cy="4410113"/>
          </a:xfrm>
        </p:spPr>
        <p:txBody>
          <a:bodyPr>
            <a:normAutofit fontScale="47500" lnSpcReduction="20000"/>
          </a:bodyPr>
          <a:lstStyle/>
          <a:p>
            <a:pPr marL="457200" indent="-457200" algn="just">
              <a:buFont typeface="Arial" panose="020B0604020202020204" pitchFamily="34" charset="0"/>
              <a:buChar char="•"/>
            </a:pPr>
            <a:r>
              <a:rPr lang="en-US" sz="3800" dirty="0"/>
              <a:t>Google Drive is one of the most reliable cloud storages with 1min downtime and 100% uptime which used client server architecture.</a:t>
            </a:r>
          </a:p>
          <a:p>
            <a:pPr marL="457200" indent="-457200" algn="just">
              <a:buFont typeface="Arial" panose="020B0604020202020204" pitchFamily="34" charset="0"/>
              <a:buChar char="•"/>
            </a:pPr>
            <a:r>
              <a:rPr lang="en-US" sz="3800" dirty="0"/>
              <a:t>Therefore, many users preferred to use google drive because they can access any time they want with multiple devices using mechanism.</a:t>
            </a:r>
          </a:p>
          <a:p>
            <a:pPr marL="457200" indent="-457200" algn="just">
              <a:buFont typeface="Arial" panose="020B0604020202020204" pitchFamily="34" charset="0"/>
              <a:buChar char="•"/>
            </a:pPr>
            <a:r>
              <a:rPr lang="en-US" sz="3800" dirty="0"/>
              <a:t>Besides, Performance wise Google Drive has easy maintenance, standard sharing mechanism, many quality attributes and standard security features with 256-bit SSL/TSL encryption for users to upload/download without any disturbances. </a:t>
            </a:r>
          </a:p>
          <a:p>
            <a:pPr marL="457200" indent="-457200" algn="just">
              <a:buFont typeface="Arial" panose="020B0604020202020204" pitchFamily="34" charset="0"/>
              <a:buChar char="•"/>
            </a:pPr>
            <a:r>
              <a:rPr lang="en-US" sz="3800" dirty="0"/>
              <a:t>Google drive give user to sloid back paramount of free cloud storage than other companies and most generous features for customers. </a:t>
            </a:r>
          </a:p>
          <a:p>
            <a:pPr marL="457200" indent="-457200" algn="just">
              <a:buFont typeface="Arial" panose="020B0604020202020204" pitchFamily="34" charset="0"/>
              <a:buChar char="•"/>
            </a:pPr>
            <a:r>
              <a:rPr lang="en-US" sz="3800" dirty="0"/>
              <a:t>Past few years google Drive competed with many competitors like OneDrive, Dropbox, box, iCloud and massive achievements among others with 2 billion userbase.</a:t>
            </a:r>
          </a:p>
          <a:p>
            <a:pPr marL="457200" indent="-457200" algn="just">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241588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Thank You</a:t>
            </a:r>
          </a:p>
        </p:txBody>
      </p:sp>
      <p:sp>
        <p:nvSpPr>
          <p:cNvPr id="6" name="Slide Number Placeholder 5"/>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304927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B4F7-A3A3-1D01-A10F-03B7525EC1D4}"/>
              </a:ext>
            </a:extLst>
          </p:cNvPr>
          <p:cNvSpPr>
            <a:spLocks noGrp="1"/>
          </p:cNvSpPr>
          <p:nvPr>
            <p:ph type="title"/>
          </p:nvPr>
        </p:nvSpPr>
        <p:spPr>
          <a:xfrm>
            <a:off x="1107583" y="1399032"/>
            <a:ext cx="3503053" cy="4069080"/>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EF111F4D-81D9-BD8F-86EE-5528273A835E}"/>
              </a:ext>
            </a:extLst>
          </p:cNvPr>
          <p:cNvSpPr>
            <a:spLocks noGrp="1"/>
          </p:cNvSpPr>
          <p:nvPr>
            <p:ph idx="1"/>
          </p:nvPr>
        </p:nvSpPr>
        <p:spPr>
          <a:xfrm>
            <a:off x="5788152" y="772732"/>
            <a:ext cx="5111496" cy="5267460"/>
          </a:xfrm>
        </p:spPr>
        <p:txBody>
          <a:bodyPr>
            <a:normAutofit lnSpcReduction="10000"/>
          </a:bodyPr>
          <a:lstStyle/>
          <a:p>
            <a:pPr marL="457200" lvl="0" indent="-457200" algn="just">
              <a:buFont typeface="Arial" panose="020B0604020202020204" pitchFamily="34" charset="0"/>
              <a:buChar char="•"/>
            </a:pPr>
            <a:r>
              <a:rPr lang="en-US" sz="2000" dirty="0"/>
              <a:t>Google Drive is a free cloud-based storage service that enables users to store and access files online.</a:t>
            </a:r>
          </a:p>
          <a:p>
            <a:pPr marL="457200" lvl="0" indent="-457200" algn="just">
              <a:buFont typeface="Arial" panose="020B0604020202020204" pitchFamily="34" charset="0"/>
              <a:buChar char="•"/>
            </a:pPr>
            <a:endParaRPr lang="en-US" sz="2000" dirty="0"/>
          </a:p>
          <a:p>
            <a:pPr marL="457200" lvl="0" indent="-457200" algn="just">
              <a:buFont typeface="Arial" panose="020B0604020202020204" pitchFamily="34" charset="0"/>
              <a:buChar char="•"/>
            </a:pPr>
            <a:r>
              <a:rPr lang="en-US" sz="2000" dirty="0"/>
              <a:t>Google drive displays a typical client-server model. It in server-side, provide service-based access to application data for users, in client-side.</a:t>
            </a:r>
          </a:p>
          <a:p>
            <a:pPr lvl="0" algn="just"/>
            <a:endParaRPr lang="en-US" sz="2000" dirty="0"/>
          </a:p>
          <a:p>
            <a:pPr marL="457200" lvl="0" indent="-457200" algn="just">
              <a:buFont typeface="Arial" panose="020B0604020202020204" pitchFamily="34" charset="0"/>
              <a:buChar char="•"/>
            </a:pPr>
            <a:r>
              <a:rPr lang="en-US" sz="2000" dirty="0"/>
              <a:t>Sharing is one of the main features of Google Drive, which connect unlimited users through its services, Files sharing can be easily accomplished via public folders or shared links.</a:t>
            </a:r>
          </a:p>
          <a:p>
            <a:pPr lvl="0" algn="just"/>
            <a:r>
              <a:rPr lang="en-US" sz="2000" dirty="0"/>
              <a:t>  </a:t>
            </a:r>
          </a:p>
          <a:p>
            <a:pPr marL="457200" indent="-457200" algn="just">
              <a:buFont typeface="Arial" panose="020B0604020202020204" pitchFamily="34" charset="0"/>
              <a:buChar char="•"/>
            </a:pPr>
            <a:r>
              <a:rPr lang="en-US" sz="2000" dirty="0"/>
              <a:t>Google Drive is stored data securely encrypted in-transit and at-rest.</a:t>
            </a:r>
          </a:p>
        </p:txBody>
      </p:sp>
      <p:sp>
        <p:nvSpPr>
          <p:cNvPr id="6" name="Slide Number Placeholder 5">
            <a:extLst>
              <a:ext uri="{FF2B5EF4-FFF2-40B4-BE49-F238E27FC236}">
                <a16:creationId xmlns:a16="http://schemas.microsoft.com/office/drawing/2014/main" id="{616B34F7-D32A-09FB-36C1-F6E46FC43A7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303759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Diagram&#10;&#10;Description automatically generated">
            <a:extLst>
              <a:ext uri="{FF2B5EF4-FFF2-40B4-BE49-F238E27FC236}">
                <a16:creationId xmlns:a16="http://schemas.microsoft.com/office/drawing/2014/main" id="{6C447CC3-84B7-F9FD-1733-40FB6874D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1778054"/>
            <a:ext cx="4777381" cy="312918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6" name="Arc 3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049CF-3B8F-5049-B4E5-09334458C2EC}"/>
              </a:ext>
            </a:extLst>
          </p:cNvPr>
          <p:cNvSpPr>
            <a:spLocks noGrp="1"/>
          </p:cNvSpPr>
          <p:nvPr>
            <p:ph type="title"/>
          </p:nvPr>
        </p:nvSpPr>
        <p:spPr>
          <a:xfrm>
            <a:off x="838201" y="479493"/>
            <a:ext cx="5257800" cy="1325563"/>
          </a:xfrm>
        </p:spPr>
        <p:txBody>
          <a:bodyPr>
            <a:normAutofit/>
          </a:bodyPr>
          <a:lstStyle/>
          <a:p>
            <a:pPr algn="just"/>
            <a:r>
              <a:rPr lang="en-US" dirty="0">
                <a:solidFill>
                  <a:schemeClr val="tx1"/>
                </a:solidFill>
              </a:rPr>
              <a:t>What is client server architecture?</a:t>
            </a:r>
          </a:p>
        </p:txBody>
      </p:sp>
      <p:sp>
        <p:nvSpPr>
          <p:cNvPr id="3" name="Content Placeholder 2">
            <a:extLst>
              <a:ext uri="{FF2B5EF4-FFF2-40B4-BE49-F238E27FC236}">
                <a16:creationId xmlns:a16="http://schemas.microsoft.com/office/drawing/2014/main" id="{65458F83-6F20-EB2D-1FAA-000CDB1C0226}"/>
              </a:ext>
            </a:extLst>
          </p:cNvPr>
          <p:cNvSpPr>
            <a:spLocks noGrp="1"/>
          </p:cNvSpPr>
          <p:nvPr>
            <p:ph idx="1"/>
          </p:nvPr>
        </p:nvSpPr>
        <p:spPr>
          <a:xfrm>
            <a:off x="838201" y="1984443"/>
            <a:ext cx="5257800" cy="4192520"/>
          </a:xfrm>
        </p:spPr>
        <p:txBody>
          <a:bodyPr>
            <a:normAutofit fontScale="92500" lnSpcReduction="20000"/>
          </a:bodyPr>
          <a:lstStyle/>
          <a:p>
            <a:pPr marL="285750" indent="-285750">
              <a:buFont typeface="Arial" panose="020B0604020202020204" pitchFamily="34" charset="0"/>
              <a:buChar char="•"/>
            </a:pPr>
            <a:endParaRPr lang="en-US" sz="1700" dirty="0">
              <a:effectLst/>
              <a:latin typeface="Calibri" panose="020F0502020204030204" pitchFamily="34" charset="0"/>
              <a:ea typeface="Calibri" panose="020F0502020204030204" pitchFamily="34" charset="0"/>
              <a:cs typeface="Iskoola Pota" panose="020B0502040204020203" pitchFamily="34" charset="0"/>
            </a:endParaRPr>
          </a:p>
          <a:p>
            <a:pPr marL="285750" indent="-285750" algn="just">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Client Server Architecture is a computing model in which the server hosts, delivers and manages most of the resources and services to be consumed by the client. This type of architecture has one or more client computers connected to a central server over a network or internet connection.</a:t>
            </a:r>
          </a:p>
          <a:p>
            <a:pPr algn="just"/>
            <a:endParaRPr lang="en-US" sz="1700" dirty="0">
              <a:effectLst/>
              <a:latin typeface="Calibri" panose="020F0502020204030204" pitchFamily="34" charset="0"/>
              <a:ea typeface="Calibri" panose="020F0502020204030204" pitchFamily="34" charset="0"/>
              <a:cs typeface="Iskoola Pota" panose="020B0502040204020203" pitchFamily="34" charset="0"/>
            </a:endParaRPr>
          </a:p>
          <a:p>
            <a:pPr marL="285750" marR="0" indent="-285750" algn="just">
              <a:spcBef>
                <a:spcPts val="0"/>
              </a:spcBef>
              <a:spcAft>
                <a:spcPts val="800"/>
              </a:spcAft>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Client-server architecture is an architecture of a computer network in which many clients request and receive service from a centralized server.</a:t>
            </a:r>
          </a:p>
          <a:p>
            <a:pPr marR="0" algn="just">
              <a:spcBef>
                <a:spcPts val="0"/>
              </a:spcBef>
              <a:spcAft>
                <a:spcPts val="800"/>
              </a:spcAft>
            </a:pPr>
            <a:r>
              <a:rPr lang="en-US" sz="1700" dirty="0">
                <a:effectLst/>
                <a:latin typeface="Calibri" panose="020F0502020204030204" pitchFamily="34" charset="0"/>
                <a:ea typeface="Calibri" panose="020F0502020204030204" pitchFamily="34" charset="0"/>
                <a:cs typeface="Iskoola Pota" panose="020B0502040204020203" pitchFamily="34" charset="0"/>
              </a:rPr>
              <a:t> </a:t>
            </a:r>
          </a:p>
          <a:p>
            <a:pPr marL="285750" marR="0" indent="-285750" algn="just">
              <a:spcBef>
                <a:spcPts val="0"/>
              </a:spcBef>
              <a:spcAft>
                <a:spcPts val="800"/>
              </a:spcAft>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Servers wait for requests to arrive from clients and then respond to them.</a:t>
            </a:r>
          </a:p>
          <a:p>
            <a:pPr marR="0" algn="just">
              <a:spcBef>
                <a:spcPts val="0"/>
              </a:spcBef>
              <a:spcAft>
                <a:spcPts val="800"/>
              </a:spcAft>
            </a:pPr>
            <a:r>
              <a:rPr lang="en-US" sz="1700" dirty="0">
                <a:effectLst/>
                <a:latin typeface="Calibri" panose="020F0502020204030204" pitchFamily="34" charset="0"/>
                <a:ea typeface="Calibri" panose="020F0502020204030204" pitchFamily="34" charset="0"/>
                <a:cs typeface="Iskoola Pota" panose="020B0502040204020203" pitchFamily="34" charset="0"/>
              </a:rPr>
              <a:t> </a:t>
            </a:r>
          </a:p>
          <a:p>
            <a:pPr marL="285750" indent="-285750" algn="just">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Clients are often situated at workstations or on personal computers; servers are located elsewhere on the network</a:t>
            </a:r>
          </a:p>
          <a:p>
            <a:pPr marL="285750" indent="-285750" algn="just">
              <a:buFont typeface="Arial" panose="020B0604020202020204" pitchFamily="34" charset="0"/>
              <a:buChar char="•"/>
            </a:pPr>
            <a:endParaRPr lang="en-US" sz="1700" dirty="0">
              <a:effectLst/>
              <a:latin typeface="Calibri" panose="020F0502020204030204" pitchFamily="34" charset="0"/>
              <a:ea typeface="Calibri" panose="020F0502020204030204" pitchFamily="34" charset="0"/>
              <a:cs typeface="Iskoola Pota" panose="020B0502040204020203" pitchFamily="34" charset="0"/>
            </a:endParaRPr>
          </a:p>
          <a:p>
            <a:pPr marL="285750" indent="-285750">
              <a:buFont typeface="Arial" panose="020B0604020202020204" pitchFamily="34" charset="0"/>
              <a:buChar char="•"/>
            </a:pPr>
            <a:endParaRPr lang="en-US" sz="17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700" dirty="0"/>
          </a:p>
        </p:txBody>
      </p:sp>
      <p:sp>
        <p:nvSpPr>
          <p:cNvPr id="6" name="Slide Number Placeholder 5">
            <a:extLst>
              <a:ext uri="{FF2B5EF4-FFF2-40B4-BE49-F238E27FC236}">
                <a16:creationId xmlns:a16="http://schemas.microsoft.com/office/drawing/2014/main" id="{8F21B5EE-7146-E8A9-723C-A2171310A4DC}"/>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sp>
        <p:nvSpPr>
          <p:cNvPr id="9" name="Date Placeholder 3">
            <a:extLst>
              <a:ext uri="{FF2B5EF4-FFF2-40B4-BE49-F238E27FC236}">
                <a16:creationId xmlns:a16="http://schemas.microsoft.com/office/drawing/2014/main" id="{F2D77405-132C-1133-4B28-4C46D70624B2}"/>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IT20204648</a:t>
            </a:r>
          </a:p>
        </p:txBody>
      </p:sp>
    </p:spTree>
    <p:extLst>
      <p:ext uri="{BB962C8B-B14F-4D97-AF65-F5344CB8AC3E}">
        <p14:creationId xmlns:p14="http://schemas.microsoft.com/office/powerpoint/2010/main" val="174715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FD3326-71F9-7D1A-9D0C-D8C5D91F4EF5}"/>
              </a:ext>
            </a:extLst>
          </p:cNvPr>
          <p:cNvSpPr>
            <a:spLocks noGrp="1"/>
          </p:cNvSpPr>
          <p:nvPr>
            <p:ph type="title"/>
          </p:nvPr>
        </p:nvSpPr>
        <p:spPr>
          <a:xfrm>
            <a:off x="695459" y="250031"/>
            <a:ext cx="6054143" cy="1325563"/>
          </a:xfrm>
        </p:spPr>
        <p:txBody>
          <a:bodyPr>
            <a:normAutofit/>
          </a:bodyPr>
          <a:lstStyle/>
          <a:p>
            <a:pPr algn="just"/>
            <a:r>
              <a:rPr lang="en-US" sz="3700" dirty="0">
                <a:solidFill>
                  <a:schemeClr val="tx1"/>
                </a:solidFill>
              </a:rPr>
              <a:t>Characteristics of a Client-Server Architecture</a:t>
            </a:r>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C74908-994C-0DE2-1498-8C6D46EE7883}"/>
              </a:ext>
            </a:extLst>
          </p:cNvPr>
          <p:cNvSpPr>
            <a:spLocks noGrp="1"/>
          </p:cNvSpPr>
          <p:nvPr>
            <p:ph idx="1"/>
          </p:nvPr>
        </p:nvSpPr>
        <p:spPr>
          <a:xfrm>
            <a:off x="695460" y="1825624"/>
            <a:ext cx="5536102" cy="4351339"/>
          </a:xfrm>
        </p:spPr>
        <p:txBody>
          <a:bodyPr>
            <a:normAutofit/>
          </a:bodyPr>
          <a:lstStyle/>
          <a:p>
            <a:pPr marL="457200" indent="-457200" algn="just">
              <a:buFont typeface="Arial" panose="020B0604020202020204" pitchFamily="34" charset="0"/>
              <a:buChar char="•"/>
            </a:pPr>
            <a:r>
              <a:rPr lang="en-US" sz="1500" dirty="0"/>
              <a:t>Client and server machines need different amount of hardware and software resources.</a:t>
            </a:r>
          </a:p>
          <a:p>
            <a:pPr marL="457200" indent="-457200" algn="just">
              <a:buFont typeface="Arial" panose="020B0604020202020204" pitchFamily="34" charset="0"/>
              <a:buChar char="•"/>
            </a:pPr>
            <a:r>
              <a:rPr lang="en-US" sz="1500" dirty="0"/>
              <a:t>Client and server machines may belong to different vendors.</a:t>
            </a:r>
          </a:p>
          <a:p>
            <a:pPr marL="457200" indent="-457200" algn="just">
              <a:buFont typeface="Arial" panose="020B0604020202020204" pitchFamily="34" charset="0"/>
              <a:buChar char="•"/>
            </a:pPr>
            <a:r>
              <a:rPr lang="en-US" sz="1500" dirty="0"/>
              <a:t>Horizontal scalability (increase of the client machines) and vertical scalability (migration to a more powerful server or to a multimerger solution)</a:t>
            </a:r>
          </a:p>
          <a:p>
            <a:pPr marL="457200" indent="-457200" algn="just">
              <a:buFont typeface="Arial" panose="020B0604020202020204" pitchFamily="34" charset="0"/>
              <a:buChar char="•"/>
            </a:pPr>
            <a:r>
              <a:rPr lang="en-US" sz="1500" dirty="0"/>
              <a:t>A client or server application interacts directly with a transport layer protocol to establish communication and to send or receive information.</a:t>
            </a:r>
          </a:p>
          <a:p>
            <a:pPr marL="457200" indent="-457200" algn="just">
              <a:buFont typeface="Arial" panose="020B0604020202020204" pitchFamily="34" charset="0"/>
              <a:buChar char="•"/>
            </a:pPr>
            <a:r>
              <a:rPr lang="en-US" sz="1500" dirty="0"/>
              <a:t>The transport protocol then uses lower layer protocols to send or receive individual messages. Thus, a computer needs a complete stack of protocols to run either a client or a server.</a:t>
            </a:r>
          </a:p>
          <a:p>
            <a:pPr marL="457200" indent="-457200" algn="just">
              <a:buFont typeface="Arial" panose="020B0604020202020204" pitchFamily="34" charset="0"/>
              <a:buChar char="•"/>
            </a:pPr>
            <a:r>
              <a:rPr lang="en-US" sz="1500" dirty="0"/>
              <a:t>A single server-class computer can offer multiple services at the same time; a separate server program is needed for each service.</a:t>
            </a:r>
          </a:p>
          <a:p>
            <a:endParaRPr lang="en-US" sz="15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Server">
            <a:extLst>
              <a:ext uri="{FF2B5EF4-FFF2-40B4-BE49-F238E27FC236}">
                <a16:creationId xmlns:a16="http://schemas.microsoft.com/office/drawing/2014/main" id="{CD9CA102-5988-C7E4-B2C9-B8CB4EB2B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C79C45C-32A4-77F9-9A5E-495489E52BC4}"/>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5</a:t>
            </a:fld>
            <a:endParaRPr lang="en-US">
              <a:solidFill>
                <a:prstClr val="black">
                  <a:tint val="75000"/>
                </a:prstClr>
              </a:solidFill>
            </a:endParaRPr>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Date Placeholder 3">
            <a:extLst>
              <a:ext uri="{FF2B5EF4-FFF2-40B4-BE49-F238E27FC236}">
                <a16:creationId xmlns:a16="http://schemas.microsoft.com/office/drawing/2014/main" id="{F7D43583-C547-32F6-42F1-0236E14CC09A}"/>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IT20204648</a:t>
            </a:r>
          </a:p>
        </p:txBody>
      </p:sp>
    </p:spTree>
    <p:extLst>
      <p:ext uri="{BB962C8B-B14F-4D97-AF65-F5344CB8AC3E}">
        <p14:creationId xmlns:p14="http://schemas.microsoft.com/office/powerpoint/2010/main" val="11577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983">
            <a:off x="1556059" y="13179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2B408-CA56-24B5-BFB8-0916F91E5924}"/>
              </a:ext>
            </a:extLst>
          </p:cNvPr>
          <p:cNvSpPr>
            <a:spLocks noGrp="1"/>
          </p:cNvSpPr>
          <p:nvPr>
            <p:ph type="title"/>
          </p:nvPr>
        </p:nvSpPr>
        <p:spPr>
          <a:xfrm>
            <a:off x="798490" y="643467"/>
            <a:ext cx="3271234" cy="5571066"/>
          </a:xfrm>
        </p:spPr>
        <p:txBody>
          <a:bodyPr>
            <a:normAutofit/>
          </a:bodyPr>
          <a:lstStyle/>
          <a:p>
            <a:r>
              <a:rPr lang="en-US" dirty="0">
                <a:solidFill>
                  <a:srgbClr val="FFFFFF"/>
                </a:solidFill>
              </a:rPr>
              <a:t>Why the system was built around the selected architecture style</a:t>
            </a:r>
          </a:p>
        </p:txBody>
      </p:sp>
      <p:sp>
        <p:nvSpPr>
          <p:cNvPr id="6" name="Slide Number Placeholder 5">
            <a:extLst>
              <a:ext uri="{FF2B5EF4-FFF2-40B4-BE49-F238E27FC236}">
                <a16:creationId xmlns:a16="http://schemas.microsoft.com/office/drawing/2014/main" id="{430DC404-C0F7-298E-D6FA-0A289B57F0B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6</a:t>
            </a:fld>
            <a:endParaRPr lang="en-US">
              <a:solidFill>
                <a:srgbClr val="FFFFFF"/>
              </a:solidFill>
            </a:endParaRPr>
          </a:p>
        </p:txBody>
      </p:sp>
      <p:graphicFrame>
        <p:nvGraphicFramePr>
          <p:cNvPr id="29" name="Content Placeholder 2">
            <a:extLst>
              <a:ext uri="{FF2B5EF4-FFF2-40B4-BE49-F238E27FC236}">
                <a16:creationId xmlns:a16="http://schemas.microsoft.com/office/drawing/2014/main" id="{B4FC9356-1F02-7F1D-189D-26B2A719D65F}"/>
              </a:ext>
            </a:extLst>
          </p:cNvPr>
          <p:cNvGraphicFramePr>
            <a:graphicFrameLocks noGrp="1"/>
          </p:cNvGraphicFramePr>
          <p:nvPr>
            <p:ph idx="1"/>
            <p:extLst>
              <p:ext uri="{D42A27DB-BD31-4B8C-83A1-F6EECF244321}">
                <p14:modId xmlns:p14="http://schemas.microsoft.com/office/powerpoint/2010/main" val="4256149035"/>
              </p:ext>
            </p:extLst>
          </p:nvPr>
        </p:nvGraphicFramePr>
        <p:xfrm>
          <a:off x="5410200" y="292260"/>
          <a:ext cx="6130548" cy="597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39721A70-06A2-CCE7-8C0A-A9293B6056B7}"/>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IT20204648</a:t>
            </a:r>
          </a:p>
        </p:txBody>
      </p:sp>
    </p:spTree>
    <p:extLst>
      <p:ext uri="{BB962C8B-B14F-4D97-AF65-F5344CB8AC3E}">
        <p14:creationId xmlns:p14="http://schemas.microsoft.com/office/powerpoint/2010/main" val="42650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3A942C-8235-6CA5-E1C8-B25D85D8D114}"/>
              </a:ext>
            </a:extLst>
          </p:cNvPr>
          <p:cNvSpPr>
            <a:spLocks noGrp="1"/>
          </p:cNvSpPr>
          <p:nvPr>
            <p:ph type="title"/>
          </p:nvPr>
        </p:nvSpPr>
        <p:spPr>
          <a:xfrm>
            <a:off x="838200" y="459863"/>
            <a:ext cx="10515600" cy="1004594"/>
          </a:xfrm>
        </p:spPr>
        <p:txBody>
          <a:bodyPr>
            <a:normAutofit/>
          </a:bodyPr>
          <a:lstStyle/>
          <a:p>
            <a:r>
              <a:rPr lang="en-US" dirty="0">
                <a:solidFill>
                  <a:srgbClr val="FFFFFF"/>
                </a:solidFill>
              </a:rPr>
              <a:t>Quality Attributes</a:t>
            </a: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06B2588-0702-20AC-BC29-CA7748E5BFFA}"/>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7</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07BF7DC7-B4C5-3974-7642-FD9F868AEFE1}"/>
              </a:ext>
            </a:extLst>
          </p:cNvPr>
          <p:cNvGraphicFramePr>
            <a:graphicFrameLocks noGrp="1"/>
          </p:cNvGraphicFramePr>
          <p:nvPr>
            <p:ph idx="1"/>
            <p:extLst>
              <p:ext uri="{D42A27DB-BD31-4B8C-83A1-F6EECF244321}">
                <p14:modId xmlns:p14="http://schemas.microsoft.com/office/powerpoint/2010/main" val="177651302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2B9B6FAE-BEB0-2DC5-1984-FE9F9FF35F22}"/>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IT20186906</a:t>
            </a:r>
          </a:p>
        </p:txBody>
      </p:sp>
    </p:spTree>
    <p:extLst>
      <p:ext uri="{BB962C8B-B14F-4D97-AF65-F5344CB8AC3E}">
        <p14:creationId xmlns:p14="http://schemas.microsoft.com/office/powerpoint/2010/main" val="132793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7271A9-8E32-91D3-71D4-DED37F01AAE0}"/>
              </a:ext>
            </a:extLst>
          </p:cNvPr>
          <p:cNvSpPr>
            <a:spLocks noGrp="1"/>
          </p:cNvSpPr>
          <p:nvPr>
            <p:ph type="title"/>
          </p:nvPr>
        </p:nvSpPr>
        <p:spPr>
          <a:xfrm>
            <a:off x="838200" y="459863"/>
            <a:ext cx="10515600" cy="1004594"/>
          </a:xfrm>
        </p:spPr>
        <p:txBody>
          <a:bodyPr>
            <a:normAutofit/>
          </a:bodyPr>
          <a:lstStyle/>
          <a:p>
            <a:r>
              <a:rPr lang="en-US" sz="31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Contribution of Security for System success</a:t>
            </a:r>
            <a:br>
              <a:rPr lang="en-US" sz="31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3100" dirty="0">
              <a:solidFill>
                <a:srgbClr val="FFFFFF"/>
              </a:solidFill>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6CA8922-36A9-5A78-D1FC-ED9E5D826BD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8</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665D7E01-E14E-BC09-BFDE-7B56D1D4E2DB}"/>
              </a:ext>
            </a:extLst>
          </p:cNvPr>
          <p:cNvGraphicFramePr>
            <a:graphicFrameLocks noGrp="1"/>
          </p:cNvGraphicFramePr>
          <p:nvPr>
            <p:ph idx="1"/>
            <p:extLst>
              <p:ext uri="{D42A27DB-BD31-4B8C-83A1-F6EECF244321}">
                <p14:modId xmlns:p14="http://schemas.microsoft.com/office/powerpoint/2010/main" val="214682491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3">
            <a:extLst>
              <a:ext uri="{FF2B5EF4-FFF2-40B4-BE49-F238E27FC236}">
                <a16:creationId xmlns:a16="http://schemas.microsoft.com/office/drawing/2014/main" id="{84CE912D-431C-C57F-232F-7427428948E9}"/>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252885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145CC1-A118-2D9C-7918-17A3B672F755}"/>
              </a:ext>
            </a:extLst>
          </p:cNvPr>
          <p:cNvSpPr>
            <a:spLocks noGrp="1"/>
          </p:cNvSpPr>
          <p:nvPr>
            <p:ph type="title"/>
          </p:nvPr>
        </p:nvSpPr>
        <p:spPr>
          <a:xfrm>
            <a:off x="838200" y="643467"/>
            <a:ext cx="2951205" cy="5571066"/>
          </a:xfrm>
        </p:spPr>
        <p:txBody>
          <a:bodyPr>
            <a:normAutofit/>
          </a:bodyPr>
          <a:lstStyle/>
          <a:p>
            <a:br>
              <a:rPr lang="en-US" sz="41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r>
              <a:rPr lang="en-US" sz="41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Contribution of availability for System success</a:t>
            </a:r>
            <a:br>
              <a:rPr lang="en-US" sz="41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4100" dirty="0">
              <a:solidFill>
                <a:srgbClr val="FFFFFF"/>
              </a:solidFill>
            </a:endParaRPr>
          </a:p>
        </p:txBody>
      </p:sp>
      <p:sp>
        <p:nvSpPr>
          <p:cNvPr id="25" name="Rectangle: Rounded Corners 2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4289CE6-F5C5-C4B1-C795-E84C05FB107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9</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1C7D3489-797D-F064-BA49-2C97347B1B71}"/>
              </a:ext>
            </a:extLst>
          </p:cNvPr>
          <p:cNvGraphicFramePr>
            <a:graphicFrameLocks noGrp="1"/>
          </p:cNvGraphicFramePr>
          <p:nvPr>
            <p:ph idx="1"/>
            <p:extLst>
              <p:ext uri="{D42A27DB-BD31-4B8C-83A1-F6EECF244321}">
                <p14:modId xmlns:p14="http://schemas.microsoft.com/office/powerpoint/2010/main" val="388566947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a:extLst>
              <a:ext uri="{FF2B5EF4-FFF2-40B4-BE49-F238E27FC236}">
                <a16:creationId xmlns:a16="http://schemas.microsoft.com/office/drawing/2014/main" id="{EA6B49A2-27DB-3F9A-0BEC-65DC92C867FA}"/>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41152738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194</TotalTime>
  <Words>1783</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Next LT Pro</vt:lpstr>
      <vt:lpstr>Calibri</vt:lpstr>
      <vt:lpstr>Symbol</vt:lpstr>
      <vt:lpstr>Tw Cen MT</vt:lpstr>
      <vt:lpstr>ShapesVTI</vt:lpstr>
      <vt:lpstr>PowerPoint Presentation</vt:lpstr>
      <vt:lpstr>       Client server  architecture used by google drive and its performance, security and availability.</vt:lpstr>
      <vt:lpstr>Introduction</vt:lpstr>
      <vt:lpstr>What is client server architecture?</vt:lpstr>
      <vt:lpstr>Characteristics of a Client-Server Architecture</vt:lpstr>
      <vt:lpstr>Why the system was built around the selected architecture style</vt:lpstr>
      <vt:lpstr>Quality Attributes</vt:lpstr>
      <vt:lpstr>Contribution of Security for System success </vt:lpstr>
      <vt:lpstr> Contribution of availability for System success </vt:lpstr>
      <vt:lpstr>Contribution of performance for System success </vt:lpstr>
      <vt:lpstr>Trade-offs in google drive Quality attributes </vt:lpstr>
      <vt:lpstr>Viewer ship statistics of google drive </vt:lpstr>
      <vt:lpstr>Subscriber Count of Google Drive Vs Other Applications  </vt:lpstr>
      <vt:lpstr>The amount of storage provided free of charge: </vt:lpstr>
      <vt:lpstr>Streaming Competitors for Google Drive and Architecture Style</vt:lpstr>
      <vt:lpstr>PowerPoint Presentation</vt:lpstr>
      <vt:lpstr>PowerPoint Presentation</vt:lpstr>
      <vt:lpstr>PowerPoint Presentation</vt:lpstr>
      <vt:lpstr>Pros and cons of Google drive comparing to other cloud Platforms </vt:lpstr>
      <vt:lpstr>PowerPoint Presentation</vt:lpstr>
      <vt:lpstr>How the chosen quality attributes architecture styles help to stay competition </vt:lpstr>
      <vt:lpstr>Judgement /Recommendation/ Suggestion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Nethu Nipuna M. it20204648</dc:creator>
  <cp:lastModifiedBy>Nethu Nipuna M. it20204648</cp:lastModifiedBy>
  <cp:revision>32</cp:revision>
  <dcterms:created xsi:type="dcterms:W3CDTF">2022-05-20T07:59:02Z</dcterms:created>
  <dcterms:modified xsi:type="dcterms:W3CDTF">2022-05-24T06:59:57Z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