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59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67331" autoAdjust="0"/>
  </p:normalViewPr>
  <p:slideViewPr>
    <p:cSldViewPr>
      <p:cViewPr varScale="1">
        <p:scale>
          <a:sx n="65" d="100"/>
          <a:sy n="65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E3343-D9EF-7544-BCC5-A8908319B7F9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AE5C-D11A-F749-976B-E496CD2F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  <a:r>
              <a:rPr lang="en-US" baseline="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NLSR boots up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Read Configuration file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slices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Build Name </a:t>
            </a:r>
            <a:r>
              <a:rPr lang="en-US" baseline="0" dirty="0" err="1" smtClean="0"/>
              <a:t>LSAs</a:t>
            </a:r>
            <a:r>
              <a:rPr lang="en-US" baseline="0" dirty="0" smtClean="0"/>
              <a:t> and put in the Repo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Send Info interest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Build Adjacency LSA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Put Adjacency LSA into repo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Continuously watch sync watch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Fetch LSA from Repo depending on response of sync watch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Save LSA in LSDB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Adjacency LSA changes- calculates Routing Table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Update CCND FIB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9-12 steps runs continuously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E5C-D11A-F749-976B-E496CD2FF6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276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34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08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78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42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809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94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5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02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27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836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8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NLSR Sync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7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LSDBs</a:t>
            </a:r>
            <a:r>
              <a:rPr lang="en-US" sz="2400" dirty="0" smtClean="0"/>
              <a:t> are note synchronized by the routing agents anymore, instead the Sync Protocol is used to advertise the Link and Named </a:t>
            </a:r>
            <a:r>
              <a:rPr lang="en-US" sz="2400" dirty="0" err="1" smtClean="0"/>
              <a:t>LSAs</a:t>
            </a:r>
            <a:r>
              <a:rPr lang="en-US" sz="2400" dirty="0" smtClean="0"/>
              <a:t> and for keeping </a:t>
            </a:r>
            <a:r>
              <a:rPr lang="en-US" sz="2400" dirty="0" err="1" smtClean="0"/>
              <a:t>LSDBs</a:t>
            </a:r>
            <a:r>
              <a:rPr lang="en-US" sz="2400" dirty="0" smtClean="0"/>
              <a:t> in sync </a:t>
            </a:r>
          </a:p>
          <a:p>
            <a:pPr lvl="1"/>
            <a:r>
              <a:rPr lang="en-US" sz="2400" dirty="0" smtClean="0"/>
              <a:t>Consequently, the naming structure for the Interests has been changed as well  </a:t>
            </a:r>
          </a:p>
          <a:p>
            <a:r>
              <a:rPr lang="en-US" sz="2400" dirty="0" smtClean="0"/>
              <a:t>Keep Alive (Info) </a:t>
            </a:r>
            <a:r>
              <a:rPr lang="en-US" sz="2400" i="1" dirty="0" smtClean="0"/>
              <a:t>Interests</a:t>
            </a:r>
            <a:r>
              <a:rPr lang="en-US" sz="2400" dirty="0" smtClean="0"/>
              <a:t> are still required to check the status of the routing agents </a:t>
            </a:r>
          </a:p>
          <a:p>
            <a:r>
              <a:rPr lang="en-US" sz="2400" dirty="0" smtClean="0"/>
              <a:t>A mechanism to detect the status of the local repo is also required</a:t>
            </a:r>
          </a:p>
          <a:p>
            <a:r>
              <a:rPr lang="en-US" sz="2400" dirty="0" smtClean="0"/>
              <a:t>As delete operation is not supported by the repos, so we still need the local storage to keep </a:t>
            </a:r>
            <a:r>
              <a:rPr lang="en-US" sz="2400" i="1" dirty="0" smtClean="0"/>
              <a:t>only </a:t>
            </a:r>
            <a:r>
              <a:rPr lang="en-US" sz="2400" dirty="0" smtClean="0"/>
              <a:t>the valid routes</a:t>
            </a:r>
          </a:p>
          <a:p>
            <a:r>
              <a:rPr lang="en-US" sz="2400" dirty="0" smtClean="0"/>
              <a:t>No need to specify the faces for named </a:t>
            </a:r>
            <a:r>
              <a:rPr lang="en-US" sz="2400" dirty="0" err="1" smtClean="0"/>
              <a:t>LSAs</a:t>
            </a:r>
            <a:r>
              <a:rPr lang="en-US" sz="2400" dirty="0" smtClean="0"/>
              <a:t> in the configuration file of the routing agent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24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the Routing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agent will have the following responsibilities </a:t>
            </a:r>
          </a:p>
          <a:p>
            <a:pPr lvl="1"/>
            <a:r>
              <a:rPr lang="en-US" dirty="0" smtClean="0"/>
              <a:t>Creating slice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 err="1" smtClean="0"/>
              <a:t>LSAs</a:t>
            </a:r>
            <a:r>
              <a:rPr lang="en-US" dirty="0" smtClean="0"/>
              <a:t> and passing it to the repo</a:t>
            </a:r>
          </a:p>
          <a:p>
            <a:pPr lvl="1"/>
            <a:r>
              <a:rPr lang="en-US" dirty="0" smtClean="0"/>
              <a:t>Maintaining internal data structure by deleting the stale routes and adding the new one </a:t>
            </a:r>
          </a:p>
          <a:p>
            <a:pPr lvl="1"/>
            <a:r>
              <a:rPr lang="en-US" dirty="0" smtClean="0"/>
              <a:t>Calculating the shortest paths and adding them to the FIB</a:t>
            </a:r>
          </a:p>
          <a:p>
            <a:pPr lvl="1"/>
            <a:r>
              <a:rPr lang="en-US" dirty="0" smtClean="0"/>
              <a:t>Checking whether remote routing agents and local repo are alive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of Components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04800" y="2133600"/>
            <a:ext cx="2971800" cy="3200400"/>
            <a:chOff x="304800" y="2133600"/>
            <a:chExt cx="2971800" cy="3200400"/>
          </a:xfrm>
        </p:grpSpPr>
        <p:sp>
          <p:nvSpPr>
            <p:cNvPr id="42" name="Rectangle 41"/>
            <p:cNvSpPr/>
            <p:nvPr/>
          </p:nvSpPr>
          <p:spPr>
            <a:xfrm>
              <a:off x="304800" y="2133600"/>
              <a:ext cx="2971800" cy="3200400"/>
            </a:xfrm>
            <a:prstGeom prst="rect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" y="2286000"/>
              <a:ext cx="2819400" cy="2819400"/>
              <a:chOff x="228600" y="1828800"/>
              <a:chExt cx="3505200" cy="33528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28600" y="18288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NLSR</a:t>
                </a:r>
                <a:endParaRPr 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3622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CCND</a:t>
                </a:r>
                <a:endParaRPr 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286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Repo/Sync</a:t>
                </a:r>
                <a:endParaRPr lang="en-US" sz="2400" dirty="0"/>
              </a:p>
            </p:txBody>
          </p:sp>
          <p:cxnSp>
            <p:nvCxnSpPr>
              <p:cNvPr id="10" name="Straight Connector 9"/>
              <p:cNvCxnSpPr>
                <a:stCxn id="8" idx="0"/>
                <a:endCxn id="6" idx="2"/>
              </p:cNvCxnSpPr>
              <p:nvPr/>
            </p:nvCxnSpPr>
            <p:spPr>
              <a:xfrm rot="5400000" flipH="1" flipV="1">
                <a:off x="457200" y="3505200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3"/>
                <a:endCxn id="7" idx="1"/>
              </p:cNvCxnSpPr>
              <p:nvPr/>
            </p:nvCxnSpPr>
            <p:spPr>
              <a:xfrm>
                <a:off x="1600200" y="45720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0"/>
                <a:endCxn id="6" idx="3"/>
              </p:cNvCxnSpPr>
              <p:nvPr/>
            </p:nvCxnSpPr>
            <p:spPr>
              <a:xfrm rot="16200000" flipV="1">
                <a:off x="1562100" y="2476500"/>
                <a:ext cx="1524000" cy="1447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Left-Right Arrow 32"/>
          <p:cNvSpPr/>
          <p:nvPr/>
        </p:nvSpPr>
        <p:spPr>
          <a:xfrm>
            <a:off x="3352800" y="4343400"/>
            <a:ext cx="251460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Tunnel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867400" y="2057400"/>
            <a:ext cx="2971800" cy="3200400"/>
            <a:chOff x="304800" y="2133600"/>
            <a:chExt cx="2971800" cy="3200400"/>
          </a:xfrm>
        </p:grpSpPr>
        <p:sp>
          <p:nvSpPr>
            <p:cNvPr id="46" name="Rectangle 45"/>
            <p:cNvSpPr/>
            <p:nvPr/>
          </p:nvSpPr>
          <p:spPr>
            <a:xfrm>
              <a:off x="304800" y="2133600"/>
              <a:ext cx="2971800" cy="3200400"/>
            </a:xfrm>
            <a:prstGeom prst="rect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20"/>
            <p:cNvGrpSpPr/>
            <p:nvPr/>
          </p:nvGrpSpPr>
          <p:grpSpPr>
            <a:xfrm>
              <a:off x="381000" y="2403763"/>
              <a:ext cx="2819400" cy="2701634"/>
              <a:chOff x="228600" y="1968845"/>
              <a:chExt cx="3505200" cy="3212755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2362201" y="1968845"/>
                <a:ext cx="1371599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NLSR</a:t>
                </a:r>
                <a:endParaRPr lang="en-US" sz="24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3622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Repo/Sync</a:t>
                </a:r>
                <a:endParaRPr lang="en-US" sz="24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86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CCND</a:t>
                </a:r>
                <a:endParaRPr lang="en-US" sz="2400" dirty="0"/>
              </a:p>
            </p:txBody>
          </p:sp>
          <p:cxnSp>
            <p:nvCxnSpPr>
              <p:cNvPr id="51" name="Straight Connector 50"/>
              <p:cNvCxnSpPr>
                <a:stCxn id="50" idx="0"/>
                <a:endCxn id="48" idx="1"/>
              </p:cNvCxnSpPr>
              <p:nvPr/>
            </p:nvCxnSpPr>
            <p:spPr>
              <a:xfrm rot="5400000" flipH="1" flipV="1">
                <a:off x="946322" y="2546524"/>
                <a:ext cx="1383955" cy="1447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3"/>
                <a:endCxn id="49" idx="1"/>
              </p:cNvCxnSpPr>
              <p:nvPr/>
            </p:nvCxnSpPr>
            <p:spPr>
              <a:xfrm>
                <a:off x="1600200" y="45720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9" idx="0"/>
                <a:endCxn id="48" idx="2"/>
              </p:cNvCxnSpPr>
              <p:nvPr/>
            </p:nvCxnSpPr>
            <p:spPr>
              <a:xfrm rot="5400000" flipH="1" flipV="1">
                <a:off x="2660822" y="3575224"/>
                <a:ext cx="774355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/>
          <p:cNvSpPr txBox="1"/>
          <p:nvPr/>
        </p:nvSpPr>
        <p:spPr>
          <a:xfrm>
            <a:off x="1219200" y="1600200"/>
            <a:ext cx="99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Castor</a:t>
            </a:r>
            <a:endParaRPr lang="en-US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6781800" y="1524000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Pollux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Start CCND, </a:t>
            </a:r>
          </a:p>
          <a:p>
            <a:r>
              <a:rPr lang="en-US" sz="2400" dirty="0" smtClean="0"/>
              <a:t>Create conf for the repo and run ‘</a:t>
            </a:r>
            <a:r>
              <a:rPr lang="en-US" sz="2400" dirty="0" err="1" smtClean="0"/>
              <a:t>ccnr</a:t>
            </a:r>
            <a:r>
              <a:rPr lang="en-US" sz="2400" dirty="0" smtClean="0"/>
              <a:t>’ make sure that: </a:t>
            </a:r>
          </a:p>
          <a:p>
            <a:pPr lvl="1"/>
            <a:r>
              <a:rPr lang="en-US" sz="2400" b="1" i="1" dirty="0" smtClean="0"/>
              <a:t>global prefix </a:t>
            </a:r>
            <a:r>
              <a:rPr lang="en-US" sz="2400" dirty="0" smtClean="0"/>
              <a:t>is unique, for e.g.: /&lt;router id&gt;/repo</a:t>
            </a:r>
          </a:p>
          <a:p>
            <a:pPr lvl="1"/>
            <a:r>
              <a:rPr lang="en-US" sz="2400" dirty="0" smtClean="0"/>
              <a:t>Although Sync is enabled by default, just make sure it is not turned off</a:t>
            </a:r>
          </a:p>
          <a:p>
            <a:r>
              <a:rPr lang="en-US" sz="2400" dirty="0" smtClean="0"/>
              <a:t>Create </a:t>
            </a:r>
            <a:r>
              <a:rPr lang="en-US" sz="2400" dirty="0" err="1" smtClean="0"/>
              <a:t>topo</a:t>
            </a:r>
            <a:r>
              <a:rPr lang="en-US" sz="2400" dirty="0" smtClean="0"/>
              <a:t> and slice prefixes, can be done on command line or through the agent ( We will do it in NLSR)</a:t>
            </a:r>
          </a:p>
          <a:p>
            <a:pPr lvl="1"/>
            <a:r>
              <a:rPr lang="en-US" sz="2400" dirty="0" err="1" smtClean="0"/>
              <a:t>Topo</a:t>
            </a:r>
            <a:r>
              <a:rPr lang="en-US" sz="2400" dirty="0" smtClean="0"/>
              <a:t> prefix: /</a:t>
            </a:r>
            <a:r>
              <a:rPr lang="en-US" sz="2400" dirty="0" err="1" smtClean="0"/>
              <a:t>ndn/routing/nlsr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smtClean="0"/>
              <a:t>Slice prefix: /</a:t>
            </a:r>
            <a:r>
              <a:rPr lang="en-US" sz="2400" dirty="0" err="1" smtClean="0"/>
              <a:t>ndn/routing/nlsr/LSAs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As the </a:t>
            </a:r>
            <a:r>
              <a:rPr lang="en-US" sz="2400" dirty="0" err="1" smtClean="0"/>
              <a:t>topo</a:t>
            </a:r>
            <a:r>
              <a:rPr lang="en-US" sz="2400" dirty="0" smtClean="0"/>
              <a:t> prefix should be routable, create routes for it</a:t>
            </a:r>
          </a:p>
          <a:p>
            <a:r>
              <a:rPr lang="en-US" sz="2400" dirty="0" smtClean="0"/>
              <a:t>Set a routable prefix for the Info interest</a:t>
            </a:r>
          </a:p>
          <a:p>
            <a:pPr lvl="1"/>
            <a:r>
              <a:rPr lang="en-US" sz="2000" dirty="0" smtClean="0"/>
              <a:t>The Info interest uses the same prefix structure used for nlsr-0.0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Detecting Failures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Routing agent failures </a:t>
            </a:r>
            <a:r>
              <a:rPr lang="en-US" dirty="0" smtClean="0"/>
              <a:t>can be detected using Info </a:t>
            </a:r>
            <a:r>
              <a:rPr lang="en-US" dirty="0" smtClean="0"/>
              <a:t>Interest, as </a:t>
            </a:r>
            <a:r>
              <a:rPr lang="en-US" dirty="0" smtClean="0"/>
              <a:t>it is currently done in NLSR-0.0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Repo failures can be detected by listening on the </a:t>
            </a:r>
            <a:r>
              <a:rPr lang="en-US" dirty="0" err="1" smtClean="0"/>
              <a:t>topo</a:t>
            </a:r>
            <a:r>
              <a:rPr lang="en-US" dirty="0" smtClean="0"/>
              <a:t> or global prefix </a:t>
            </a:r>
          </a:p>
          <a:p>
            <a:pPr lvl="1"/>
            <a:r>
              <a:rPr lang="en-US" dirty="0" err="1" smtClean="0"/>
              <a:t>ccnseqwriter</a:t>
            </a:r>
            <a:r>
              <a:rPr lang="en-US" dirty="0" smtClean="0"/>
              <a:t> or </a:t>
            </a:r>
            <a:r>
              <a:rPr lang="en-US" dirty="0" err="1" smtClean="0"/>
              <a:t>ccnsyncwatch</a:t>
            </a:r>
            <a:r>
              <a:rPr lang="en-US" dirty="0" smtClean="0"/>
              <a:t> does the same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Face IDs from Names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‘</a:t>
            </a:r>
            <a:r>
              <a:rPr lang="en-US" dirty="0" err="1" smtClean="0"/>
              <a:t>notice.txt</a:t>
            </a:r>
            <a:r>
              <a:rPr lang="en-US" dirty="0" smtClean="0"/>
              <a:t>’ method discussed in the meeting doesn’t serve the purpose, we need to write our own method for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ccndstatus</a:t>
            </a:r>
            <a:r>
              <a:rPr lang="en-US" dirty="0" smtClean="0"/>
              <a:t> (</a:t>
            </a:r>
            <a:r>
              <a:rPr lang="en-US" dirty="0" err="1" smtClean="0"/>
              <a:t>ccnsmoketest</a:t>
            </a:r>
            <a:r>
              <a:rPr lang="en-US" dirty="0" smtClean="0"/>
              <a:t> status), provides some hints for that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465</Words>
  <Application>Microsoft Macintosh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NLSR Sync </vt:lpstr>
      <vt:lpstr>What's New</vt:lpstr>
      <vt:lpstr>Tasks for the Routing Agent</vt:lpstr>
      <vt:lpstr>Interaction of Components</vt:lpstr>
      <vt:lpstr>Initial Setup</vt:lpstr>
      <vt:lpstr>Slide 6</vt:lpstr>
      <vt:lpstr>Detecting Failures</vt:lpstr>
      <vt:lpstr>Getting Face IDs from Names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Obaid Amin (soamin)</dc:creator>
  <cp:lastModifiedBy>Syed Obaid Amin</cp:lastModifiedBy>
  <cp:revision>40</cp:revision>
  <dcterms:created xsi:type="dcterms:W3CDTF">2012-11-28T01:19:10Z</dcterms:created>
  <dcterms:modified xsi:type="dcterms:W3CDTF">2012-11-28T06:25:54Z</dcterms:modified>
</cp:coreProperties>
</file>