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26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2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9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desk looking out a window at a city&#10;&#10;Description automatically generated">
            <a:extLst>
              <a:ext uri="{FF2B5EF4-FFF2-40B4-BE49-F238E27FC236}">
                <a16:creationId xmlns:a16="http://schemas.microsoft.com/office/drawing/2014/main" id="{3B4E2D8F-F978-B45B-A4D9-B271A6CC3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5" b="33805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B7DF0-FD84-C531-DE69-56EDF4CB33EF}"/>
              </a:ext>
            </a:extLst>
          </p:cNvPr>
          <p:cNvSpPr txBox="1"/>
          <p:nvPr/>
        </p:nvSpPr>
        <p:spPr>
          <a:xfrm>
            <a:off x="952352" y="3225303"/>
            <a:ext cx="6944719" cy="8476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all" spc="530" dirty="0">
                <a:solidFill>
                  <a:srgbClr val="FFFFFF"/>
                </a:solidFill>
                <a:latin typeface="Consolas" panose="020B0609020204030204" pitchFamily="49" charset="0"/>
                <a:ea typeface="+mj-ea"/>
                <a:cs typeface="+mj-cs"/>
              </a:rPr>
              <a:t>Hackers of </a:t>
            </a:r>
            <a:r>
              <a:rPr lang="en-US" sz="4400" b="1" cap="all" spc="530" dirty="0" err="1">
                <a:solidFill>
                  <a:srgbClr val="FFFFFF"/>
                </a:solidFill>
                <a:latin typeface="Consolas" panose="020B0609020204030204" pitchFamily="49" charset="0"/>
                <a:ea typeface="+mj-ea"/>
                <a:cs typeface="+mj-cs"/>
              </a:rPr>
              <a:t>Blysis</a:t>
            </a:r>
            <a:endParaRPr lang="en-US" sz="4400" b="1" cap="all" spc="530" dirty="0">
              <a:solidFill>
                <a:srgbClr val="FFFFFF"/>
              </a:solidFill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85261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Consolas</vt:lpstr>
      <vt:lpstr>Goudy Old Style</vt:lpstr>
      <vt:lpstr>Univers Light</vt:lpstr>
      <vt:lpstr>PoiseVTI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Mora Díaz</dc:creator>
  <cp:lastModifiedBy>Claudio Mora Díaz</cp:lastModifiedBy>
  <cp:revision>1</cp:revision>
  <dcterms:created xsi:type="dcterms:W3CDTF">2023-11-13T21:58:06Z</dcterms:created>
  <dcterms:modified xsi:type="dcterms:W3CDTF">2023-11-13T22:04:34Z</dcterms:modified>
</cp:coreProperties>
</file>