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62115-AEC5-4D10-8B5F-8BF180436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AA721-BE89-4D2A-B4F2-A9F74407E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64070-4357-41D9-B611-76EFA0C0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21C24-9867-4116-9CBA-BDFDC1B9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91FEB-07A3-4736-974D-DB93F715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39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5EDE1-3ED8-4BBE-AF27-F86A56FC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A7E38B-7331-49AE-887F-B227E51B2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60126-0112-4B3D-B572-F09E47B7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BA84F-69E5-4984-B00C-A7CBD9CB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82659-207D-4DFA-B3D0-836E5CDA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33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254B6B-9B4F-4F5A-AED0-C74DBB9F3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6BD084-CA02-4088-B3FC-B8A5AAD8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9F3C9-4921-44DE-88F0-D67F8255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4FD13-81B0-4B7B-A35B-FA440675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083B6-2897-4602-A51D-9DDE51C2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94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7D7C3-CDB9-4931-A72D-D0AEBDB1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02E3C-408F-4305-93FA-326DE241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7C199-EF1B-4AE4-9D17-EE1F3780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C91FC-8B04-4AE7-851D-3D632E01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2E579F-374C-4A2C-A422-B07DC043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585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EE0F9-706C-4F07-A716-B2AC9E14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1052C5-0C96-496F-8EED-935F8AC0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F3734-575D-4CD8-89ED-EC6FE547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4E132-A270-4326-B44E-D0E395C0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E34D5-F782-45D7-87B3-DCDB4880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766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9ADD4-C2E9-4A54-A18B-6BA33A3B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B99F-20EC-4163-841A-86877004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7BF590-A0FB-4145-A129-B680918BF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482B04-902F-48EE-AC3E-B924F431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765BF8-4DCD-418E-8DCC-2E6DC072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9B4526-5CB6-4C09-A6D9-5ADC8D71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298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3D3A1-988F-4737-B51C-10F86BD6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0E1E39-1805-44FF-B2DA-96836FA0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2FB0EA-BAD3-4CBB-8747-84668D0B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6A6465-5151-464A-8E3A-ED944BD6C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02C06C-1CEA-4086-B382-BF9302068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0D7EEC-8CD4-4CF0-97C6-254DAAF7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866123-341D-4C15-A801-477DBD16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7FEC5A-D9A9-486A-91CC-465403C7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08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40482-A3F4-4558-A688-9DA5CC73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3F7245-72DF-47A4-892E-86F467A2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5A615C-547E-48D8-B540-51C79E93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9F81CE-5879-4D68-8267-8218A3B9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884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5BE2E8-261A-409B-99F8-C4EB59A1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4CE021-BE95-4220-9931-90B261B7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D4C80F-68FC-4D01-B390-D0BB1B0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660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F7641-66E0-4DE2-8F09-87B6736B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3D379-966E-4608-BC90-AC384132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699DF8-F2EA-4794-9B02-C511F983A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05647B-5609-457E-9E4E-81894B9D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6FF03D-DE0E-40D3-B660-BB6B174D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8A892-9C72-446D-B421-B706330C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334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723B4-235F-4CDC-91A5-C84805E1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C1FC7D-5E0D-404F-A6B4-78BBB48BE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20AA35-FBE4-43CC-81B7-888E8770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1EEBD1-4A09-4DE0-932A-806F6291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ECF580-0ED9-4AA5-9E67-23C035E1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70B75E-92C9-43C2-A8A4-558E11D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380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E5091-2B98-476D-BDC5-FA73D5DA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BB83F4-92EE-426F-A283-0D0F4D14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04974-8CEE-4ADE-A661-E30200F6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7BA60-2C82-466F-910D-932C0B0D29EE}" type="datetimeFigureOut">
              <a:rPr lang="es-CL" smtClean="0"/>
              <a:t>10-08-2021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3FE21-90FC-403E-BAEC-2DF786693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D1C96-FEF3-4085-BD81-3AE0C2E88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279A-B3A0-4417-BCB3-6D36AD2EB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510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402048CE-2025-45CC-8769-094FDFF8A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22914" y="1055914"/>
            <a:ext cx="2525486" cy="25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B6D815-6554-4F33-A8AC-CC3FE914A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8" t="42041" r="39977" b="31020"/>
          <a:stretch/>
        </p:blipFill>
        <p:spPr>
          <a:xfrm>
            <a:off x="4195664" y="1386580"/>
            <a:ext cx="4105471" cy="408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3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BF3B43E-9ABC-4D08-A5CC-927419935CDD}"/>
              </a:ext>
            </a:extLst>
          </p:cNvPr>
          <p:cNvGrpSpPr/>
          <p:nvPr/>
        </p:nvGrpSpPr>
        <p:grpSpPr>
          <a:xfrm>
            <a:off x="4204995" y="1386580"/>
            <a:ext cx="4096140" cy="4084840"/>
            <a:chOff x="4204995" y="1386580"/>
            <a:chExt cx="4096140" cy="408484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8A03772-F398-4F0D-9DEF-E4E968566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010" t="42041" r="39977" b="31020"/>
            <a:stretch/>
          </p:blipFill>
          <p:spPr>
            <a:xfrm>
              <a:off x="4204995" y="1386580"/>
              <a:ext cx="4096140" cy="408484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CC8FF80-D9E1-496E-ADBE-3102AFBAB23E}"/>
                </a:ext>
              </a:extLst>
            </p:cNvPr>
            <p:cNvSpPr/>
            <p:nvPr/>
          </p:nvSpPr>
          <p:spPr>
            <a:xfrm>
              <a:off x="6932645" y="4105469"/>
              <a:ext cx="1368490" cy="136595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B8D7872-FCC0-4CF1-B82D-452EDFB19A42}"/>
                </a:ext>
              </a:extLst>
            </p:cNvPr>
            <p:cNvSpPr/>
            <p:nvPr/>
          </p:nvSpPr>
          <p:spPr>
            <a:xfrm>
              <a:off x="4204995" y="1386580"/>
              <a:ext cx="1368490" cy="136595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17574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961BE6B7-EB97-4394-9A7E-25B7D4513BEA}"/>
              </a:ext>
            </a:extLst>
          </p:cNvPr>
          <p:cNvGrpSpPr/>
          <p:nvPr/>
        </p:nvGrpSpPr>
        <p:grpSpPr>
          <a:xfrm>
            <a:off x="1427330" y="1096880"/>
            <a:ext cx="4096140" cy="4084840"/>
            <a:chOff x="771329" y="1299495"/>
            <a:chExt cx="4096140" cy="408484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7C44AF3-B32D-406B-8DD7-1AF43FB7D138}"/>
                </a:ext>
              </a:extLst>
            </p:cNvPr>
            <p:cNvGrpSpPr/>
            <p:nvPr/>
          </p:nvGrpSpPr>
          <p:grpSpPr>
            <a:xfrm>
              <a:off x="771329" y="1299495"/>
              <a:ext cx="4096140" cy="4084840"/>
              <a:chOff x="4204995" y="1386580"/>
              <a:chExt cx="4096140" cy="4084840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0A45DE19-1CC1-4A27-8219-615BADF300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010" t="42041" r="39977" b="31020"/>
              <a:stretch/>
            </p:blipFill>
            <p:spPr>
              <a:xfrm>
                <a:off x="4204995" y="1386580"/>
                <a:ext cx="4096140" cy="4084840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84794DD-8F6A-4493-80DF-DB9DFB89F814}"/>
                  </a:ext>
                </a:extLst>
              </p:cNvPr>
              <p:cNvSpPr/>
              <p:nvPr/>
            </p:nvSpPr>
            <p:spPr>
              <a:xfrm>
                <a:off x="6932645" y="4105469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98613A4-9295-480E-A8D9-212AC6D38D57}"/>
                  </a:ext>
                </a:extLst>
              </p:cNvPr>
              <p:cNvSpPr/>
              <p:nvPr/>
            </p:nvSpPr>
            <p:spPr>
              <a:xfrm>
                <a:off x="4204995" y="1386580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7" name="Imagen 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C8034EEF-BB3D-4624-B1B1-268CC73A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328" y="3141307"/>
              <a:ext cx="397203" cy="397203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A0DD304-F8D6-46CD-A69B-E301FC9CBF7C}"/>
                </a:ext>
              </a:extLst>
            </p:cNvPr>
            <p:cNvSpPr/>
            <p:nvPr/>
          </p:nvSpPr>
          <p:spPr>
            <a:xfrm>
              <a:off x="2279781" y="3254830"/>
              <a:ext cx="174170" cy="17417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166E8ED-0F9F-4273-9F3B-CDA961CAD70F}"/>
                </a:ext>
              </a:extLst>
            </p:cNvPr>
            <p:cNvSpPr/>
            <p:nvPr/>
          </p:nvSpPr>
          <p:spPr>
            <a:xfrm>
              <a:off x="3166586" y="3254830"/>
              <a:ext cx="174170" cy="17417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8E4FE4B-C5F6-49A1-98C4-11916D0C4970}"/>
                </a:ext>
              </a:extLst>
            </p:cNvPr>
            <p:cNvSpPr/>
            <p:nvPr/>
          </p:nvSpPr>
          <p:spPr>
            <a:xfrm>
              <a:off x="2279781" y="3724471"/>
              <a:ext cx="174170" cy="17417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F0E481C-DCBA-4DEF-B555-DE64EB5AC22D}"/>
                </a:ext>
              </a:extLst>
            </p:cNvPr>
            <p:cNvSpPr/>
            <p:nvPr/>
          </p:nvSpPr>
          <p:spPr>
            <a:xfrm>
              <a:off x="2741844" y="3724471"/>
              <a:ext cx="174170" cy="17417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3D3671C-1A24-4F85-9868-165A08A3F375}"/>
                </a:ext>
              </a:extLst>
            </p:cNvPr>
            <p:cNvSpPr/>
            <p:nvPr/>
          </p:nvSpPr>
          <p:spPr>
            <a:xfrm>
              <a:off x="3166586" y="3724471"/>
              <a:ext cx="174170" cy="17417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BE78F78-62DC-45F8-A069-3565736797E9}"/>
                </a:ext>
              </a:extLst>
            </p:cNvPr>
            <p:cNvSpPr/>
            <p:nvPr/>
          </p:nvSpPr>
          <p:spPr>
            <a:xfrm>
              <a:off x="2732314" y="2781176"/>
              <a:ext cx="174170" cy="17417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85454DB-FB10-4C11-86E5-2F1571A3FCA5}"/>
                </a:ext>
              </a:extLst>
            </p:cNvPr>
            <p:cNvSpPr/>
            <p:nvPr/>
          </p:nvSpPr>
          <p:spPr>
            <a:xfrm>
              <a:off x="2279781" y="2781176"/>
              <a:ext cx="174170" cy="17417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9B92572-E7E6-4C21-9992-48F732925D82}"/>
                </a:ext>
              </a:extLst>
            </p:cNvPr>
            <p:cNvSpPr/>
            <p:nvPr/>
          </p:nvSpPr>
          <p:spPr>
            <a:xfrm>
              <a:off x="3166586" y="2784287"/>
              <a:ext cx="174170" cy="17417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C238931E-2FD0-45E6-A614-460DDE2F7A6A}"/>
              </a:ext>
            </a:extLst>
          </p:cNvPr>
          <p:cNvGrpSpPr/>
          <p:nvPr/>
        </p:nvGrpSpPr>
        <p:grpSpPr>
          <a:xfrm>
            <a:off x="6642040" y="1098887"/>
            <a:ext cx="4096140" cy="4084840"/>
            <a:chOff x="5923583" y="1277724"/>
            <a:chExt cx="4096140" cy="4084840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2FC24AF7-578C-4CF4-8D29-8D751EBE3DE5}"/>
                </a:ext>
              </a:extLst>
            </p:cNvPr>
            <p:cNvGrpSpPr/>
            <p:nvPr/>
          </p:nvGrpSpPr>
          <p:grpSpPr>
            <a:xfrm>
              <a:off x="5923583" y="1277724"/>
              <a:ext cx="4096140" cy="4084840"/>
              <a:chOff x="4204995" y="1386580"/>
              <a:chExt cx="4096140" cy="4084840"/>
            </a:xfrm>
          </p:grpSpPr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E07D1CD4-5C9A-4438-A6A3-8AAEBAB525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010" t="42041" r="39977" b="31020"/>
              <a:stretch/>
            </p:blipFill>
            <p:spPr>
              <a:xfrm>
                <a:off x="4204995" y="1386580"/>
                <a:ext cx="4096140" cy="4084840"/>
              </a:xfrm>
              <a:prstGeom prst="rect">
                <a:avLst/>
              </a:prstGeom>
            </p:spPr>
          </p:pic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B7587D19-F23B-4224-AC06-4CF90ABB4465}"/>
                  </a:ext>
                </a:extLst>
              </p:cNvPr>
              <p:cNvSpPr/>
              <p:nvPr/>
            </p:nvSpPr>
            <p:spPr>
              <a:xfrm>
                <a:off x="6932645" y="4105469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A282D1EE-4FF4-44B7-B443-CD74876BCA61}"/>
                  </a:ext>
                </a:extLst>
              </p:cNvPr>
              <p:cNvSpPr/>
              <p:nvPr/>
            </p:nvSpPr>
            <p:spPr>
              <a:xfrm>
                <a:off x="4204995" y="1386580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20" name="Imagen 1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EF4070C4-07F2-4A66-94CC-68F75ACF3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582" y="3119536"/>
              <a:ext cx="397203" cy="397203"/>
            </a:xfrm>
            <a:prstGeom prst="rect">
              <a:avLst/>
            </a:prstGeom>
          </p:spPr>
        </p:pic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1A137CE-FD9B-491B-9132-F562FCC8657C}"/>
                </a:ext>
              </a:extLst>
            </p:cNvPr>
            <p:cNvSpPr/>
            <p:nvPr/>
          </p:nvSpPr>
          <p:spPr>
            <a:xfrm>
              <a:off x="7432035" y="3233059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0166DF-2DFA-431E-A36A-4E4E02A943BA}"/>
                </a:ext>
              </a:extLst>
            </p:cNvPr>
            <p:cNvSpPr/>
            <p:nvPr/>
          </p:nvSpPr>
          <p:spPr>
            <a:xfrm>
              <a:off x="8318840" y="3233059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DD5F8ED-D7A7-42BA-800C-D3D7997E3866}"/>
                </a:ext>
              </a:extLst>
            </p:cNvPr>
            <p:cNvSpPr/>
            <p:nvPr/>
          </p:nvSpPr>
          <p:spPr>
            <a:xfrm>
              <a:off x="7432035" y="3702700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79AA723-D906-4795-BDBD-FD73DFEDA2DD}"/>
                </a:ext>
              </a:extLst>
            </p:cNvPr>
            <p:cNvSpPr/>
            <p:nvPr/>
          </p:nvSpPr>
          <p:spPr>
            <a:xfrm>
              <a:off x="7894098" y="3702700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6CCE063-A401-44AC-921A-102F16012507}"/>
                </a:ext>
              </a:extLst>
            </p:cNvPr>
            <p:cNvSpPr/>
            <p:nvPr/>
          </p:nvSpPr>
          <p:spPr>
            <a:xfrm>
              <a:off x="8318840" y="3702700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508E0C1-FB77-4471-951E-65D653E7FAC8}"/>
                </a:ext>
              </a:extLst>
            </p:cNvPr>
            <p:cNvSpPr/>
            <p:nvPr/>
          </p:nvSpPr>
          <p:spPr>
            <a:xfrm>
              <a:off x="7884568" y="2759405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1DD54E5-5FD4-4EF9-8B9A-29290C418BC0}"/>
                </a:ext>
              </a:extLst>
            </p:cNvPr>
            <p:cNvSpPr/>
            <p:nvPr/>
          </p:nvSpPr>
          <p:spPr>
            <a:xfrm>
              <a:off x="7432035" y="2759405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484E2C8-0D52-4EDF-8F90-38DDDF393833}"/>
                </a:ext>
              </a:extLst>
            </p:cNvPr>
            <p:cNvSpPr/>
            <p:nvPr/>
          </p:nvSpPr>
          <p:spPr>
            <a:xfrm>
              <a:off x="8318840" y="2762516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44248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B95DCC6D-E6B8-4B0E-9211-CC32350989F1}"/>
              </a:ext>
            </a:extLst>
          </p:cNvPr>
          <p:cNvGrpSpPr/>
          <p:nvPr/>
        </p:nvGrpSpPr>
        <p:grpSpPr>
          <a:xfrm>
            <a:off x="4204995" y="1386580"/>
            <a:ext cx="4096140" cy="4084840"/>
            <a:chOff x="4204995" y="1386580"/>
            <a:chExt cx="4096140" cy="408484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8F2400D-5EFC-4603-9D95-7F935720CC69}"/>
                </a:ext>
              </a:extLst>
            </p:cNvPr>
            <p:cNvGrpSpPr/>
            <p:nvPr/>
          </p:nvGrpSpPr>
          <p:grpSpPr>
            <a:xfrm>
              <a:off x="4204995" y="1386580"/>
              <a:ext cx="4096140" cy="4084840"/>
              <a:chOff x="4204995" y="1386580"/>
              <a:chExt cx="4096140" cy="4084840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7CD6F8C1-47B2-44BE-BCD6-AA98701ADC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010" t="42041" r="39977" b="31020"/>
              <a:stretch/>
            </p:blipFill>
            <p:spPr>
              <a:xfrm>
                <a:off x="4204995" y="1386580"/>
                <a:ext cx="4096140" cy="4084840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C83E54E-B336-4A2B-A1C2-6A47E35B3C96}"/>
                  </a:ext>
                </a:extLst>
              </p:cNvPr>
              <p:cNvSpPr/>
              <p:nvPr/>
            </p:nvSpPr>
            <p:spPr>
              <a:xfrm>
                <a:off x="6932645" y="4105469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EC33EDC-BA8C-4EEA-8435-1DD017D80EE7}"/>
                  </a:ext>
                </a:extLst>
              </p:cNvPr>
              <p:cNvSpPr/>
              <p:nvPr/>
            </p:nvSpPr>
            <p:spPr>
              <a:xfrm>
                <a:off x="4204995" y="1386580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7" name="Imagen 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47DC5D30-79A0-4E61-8A3C-06947F0C2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913" y="3283848"/>
              <a:ext cx="290303" cy="290303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7754332-4DBC-426D-B41F-1AF5D8F2274E}"/>
                </a:ext>
              </a:extLst>
            </p:cNvPr>
            <p:cNvSpPr/>
            <p:nvPr/>
          </p:nvSpPr>
          <p:spPr>
            <a:xfrm>
              <a:off x="5705872" y="3794451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D4FA1CD-4392-4C5C-945C-47438D5B859E}"/>
                </a:ext>
              </a:extLst>
            </p:cNvPr>
            <p:cNvSpPr/>
            <p:nvPr/>
          </p:nvSpPr>
          <p:spPr>
            <a:xfrm>
              <a:off x="6614052" y="3794451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01976A0-E620-4E38-BB21-89775A392041}"/>
                </a:ext>
              </a:extLst>
            </p:cNvPr>
            <p:cNvSpPr/>
            <p:nvPr/>
          </p:nvSpPr>
          <p:spPr>
            <a:xfrm>
              <a:off x="5705872" y="2889379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D465DBC-2744-4C3C-8535-3E579BC63C8E}"/>
                </a:ext>
              </a:extLst>
            </p:cNvPr>
            <p:cNvSpPr/>
            <p:nvPr/>
          </p:nvSpPr>
          <p:spPr>
            <a:xfrm>
              <a:off x="6614052" y="2889379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05803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7D68E4F1-DFA1-4B4F-95D6-23231D8280A6}"/>
              </a:ext>
            </a:extLst>
          </p:cNvPr>
          <p:cNvGrpSpPr/>
          <p:nvPr/>
        </p:nvGrpSpPr>
        <p:grpSpPr>
          <a:xfrm>
            <a:off x="4204995" y="1386580"/>
            <a:ext cx="4096140" cy="4084840"/>
            <a:chOff x="4204995" y="1386580"/>
            <a:chExt cx="4096140" cy="408484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CD8E514-D29A-46C8-B168-F0D61F2E1CB9}"/>
                </a:ext>
              </a:extLst>
            </p:cNvPr>
            <p:cNvGrpSpPr/>
            <p:nvPr/>
          </p:nvGrpSpPr>
          <p:grpSpPr>
            <a:xfrm>
              <a:off x="4204995" y="1386580"/>
              <a:ext cx="4096140" cy="4084840"/>
              <a:chOff x="4204995" y="1386580"/>
              <a:chExt cx="4096140" cy="4084840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78A79A71-1928-4C89-8CB5-4D671D77D0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010" t="42041" r="39977" b="31020"/>
              <a:stretch/>
            </p:blipFill>
            <p:spPr>
              <a:xfrm>
                <a:off x="4204995" y="1386580"/>
                <a:ext cx="4096140" cy="4084840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926DC22-8E84-44EF-8B4D-38C514149CB7}"/>
                  </a:ext>
                </a:extLst>
              </p:cNvPr>
              <p:cNvSpPr/>
              <p:nvPr/>
            </p:nvSpPr>
            <p:spPr>
              <a:xfrm>
                <a:off x="6932645" y="4105469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2255C80-F71F-4707-B68B-1749B8A259E2}"/>
                  </a:ext>
                </a:extLst>
              </p:cNvPr>
              <p:cNvSpPr/>
              <p:nvPr/>
            </p:nvSpPr>
            <p:spPr>
              <a:xfrm>
                <a:off x="4204995" y="1386580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7" name="Imagen 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F00F5259-8211-4B1A-867E-A196056A1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3271936"/>
              <a:ext cx="306656" cy="306656"/>
            </a:xfrm>
            <a:prstGeom prst="rect">
              <a:avLst/>
            </a:prstGeom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C103CAF-A8E1-4CDF-97FC-C87DE4969006}"/>
                </a:ext>
              </a:extLst>
            </p:cNvPr>
            <p:cNvSpPr/>
            <p:nvPr/>
          </p:nvSpPr>
          <p:spPr>
            <a:xfrm>
              <a:off x="5710741" y="3338179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35E85CA-4A32-4C86-82B9-48BA33F720E0}"/>
                </a:ext>
              </a:extLst>
            </p:cNvPr>
            <p:cNvSpPr/>
            <p:nvPr/>
          </p:nvSpPr>
          <p:spPr>
            <a:xfrm>
              <a:off x="6615504" y="3338179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B978A71-751F-45C5-91AE-A1B39DEAD505}"/>
                </a:ext>
              </a:extLst>
            </p:cNvPr>
            <p:cNvSpPr/>
            <p:nvPr/>
          </p:nvSpPr>
          <p:spPr>
            <a:xfrm>
              <a:off x="7071302" y="3338179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080A9FF-812E-45F1-8545-6751EEF1BA76}"/>
                </a:ext>
              </a:extLst>
            </p:cNvPr>
            <p:cNvSpPr/>
            <p:nvPr/>
          </p:nvSpPr>
          <p:spPr>
            <a:xfrm>
              <a:off x="5251783" y="3341291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4A4DAFB-65FF-4B22-B3BE-7EF7627B2CFF}"/>
                </a:ext>
              </a:extLst>
            </p:cNvPr>
            <p:cNvSpPr/>
            <p:nvPr/>
          </p:nvSpPr>
          <p:spPr>
            <a:xfrm>
              <a:off x="6162244" y="3785121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568765F-F993-44FB-904F-EF4C1D837674}"/>
                </a:ext>
              </a:extLst>
            </p:cNvPr>
            <p:cNvSpPr/>
            <p:nvPr/>
          </p:nvSpPr>
          <p:spPr>
            <a:xfrm>
              <a:off x="6162244" y="4247571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616B6F4-6EC2-4743-96B3-3DFAD9CFCF4D}"/>
                </a:ext>
              </a:extLst>
            </p:cNvPr>
            <p:cNvSpPr/>
            <p:nvPr/>
          </p:nvSpPr>
          <p:spPr>
            <a:xfrm>
              <a:off x="6162244" y="2891237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95DC0FD-0AE6-400C-A80C-5302BCAB8D27}"/>
                </a:ext>
              </a:extLst>
            </p:cNvPr>
            <p:cNvSpPr/>
            <p:nvPr/>
          </p:nvSpPr>
          <p:spPr>
            <a:xfrm>
              <a:off x="6162244" y="2428787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93792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8316D40-2D8B-4235-BDD6-4F02EFB4C138}"/>
              </a:ext>
            </a:extLst>
          </p:cNvPr>
          <p:cNvGrpSpPr/>
          <p:nvPr/>
        </p:nvGrpSpPr>
        <p:grpSpPr>
          <a:xfrm>
            <a:off x="4204995" y="1386580"/>
            <a:ext cx="4096140" cy="4084840"/>
            <a:chOff x="4204995" y="1386580"/>
            <a:chExt cx="4096140" cy="408484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D19905FA-2657-4773-804B-CA1BB57AB6CC}"/>
                </a:ext>
              </a:extLst>
            </p:cNvPr>
            <p:cNvGrpSpPr/>
            <p:nvPr/>
          </p:nvGrpSpPr>
          <p:grpSpPr>
            <a:xfrm>
              <a:off x="4204995" y="1386580"/>
              <a:ext cx="4096140" cy="4084840"/>
              <a:chOff x="4204995" y="1386580"/>
              <a:chExt cx="4096140" cy="4084840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3AD5D767-C1F2-44B7-B4C4-97BB7205C2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010" t="42041" r="39977" b="31020"/>
              <a:stretch/>
            </p:blipFill>
            <p:spPr>
              <a:xfrm>
                <a:off x="4204995" y="1386580"/>
                <a:ext cx="4096140" cy="4084840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C762C41-41B8-454B-A27E-B86DB7977BBE}"/>
                  </a:ext>
                </a:extLst>
              </p:cNvPr>
              <p:cNvSpPr/>
              <p:nvPr/>
            </p:nvSpPr>
            <p:spPr>
              <a:xfrm>
                <a:off x="6932645" y="4105469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05F10F69-ABE9-47B4-AE60-3FC08C986C88}"/>
                  </a:ext>
                </a:extLst>
              </p:cNvPr>
              <p:cNvSpPr/>
              <p:nvPr/>
            </p:nvSpPr>
            <p:spPr>
              <a:xfrm>
                <a:off x="4204995" y="1386580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7" name="Imagen 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19BF475E-5F01-44E1-9A3B-973F5A81F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9811" y="3285746"/>
              <a:ext cx="286507" cy="286507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320A6B2-0CE5-45D8-8D60-EF0088EA2771}"/>
                </a:ext>
              </a:extLst>
            </p:cNvPr>
            <p:cNvSpPr/>
            <p:nvPr/>
          </p:nvSpPr>
          <p:spPr>
            <a:xfrm>
              <a:off x="5258002" y="2441510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4416266-79B2-4363-AEED-E78276C87515}"/>
                </a:ext>
              </a:extLst>
            </p:cNvPr>
            <p:cNvSpPr/>
            <p:nvPr/>
          </p:nvSpPr>
          <p:spPr>
            <a:xfrm>
              <a:off x="5253337" y="4245428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F4DF51D-8075-4963-A0DA-ADE277751FC4}"/>
                </a:ext>
              </a:extLst>
            </p:cNvPr>
            <p:cNvSpPr/>
            <p:nvPr/>
          </p:nvSpPr>
          <p:spPr>
            <a:xfrm>
              <a:off x="7071251" y="2441510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34D5EE6-EE75-46AF-BD40-6EEA9491C582}"/>
                </a:ext>
              </a:extLst>
            </p:cNvPr>
            <p:cNvSpPr/>
            <p:nvPr/>
          </p:nvSpPr>
          <p:spPr>
            <a:xfrm>
              <a:off x="7071251" y="4245428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9389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BB1A084A-BE76-4749-A9E5-7EDA333FBDBC}"/>
              </a:ext>
            </a:extLst>
          </p:cNvPr>
          <p:cNvGrpSpPr/>
          <p:nvPr/>
        </p:nvGrpSpPr>
        <p:grpSpPr>
          <a:xfrm>
            <a:off x="4204995" y="1386580"/>
            <a:ext cx="4096140" cy="4084840"/>
            <a:chOff x="4204995" y="1386580"/>
            <a:chExt cx="4096140" cy="408484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B8A60B2-2144-4BB7-9FD9-DFE5919F90CE}"/>
                </a:ext>
              </a:extLst>
            </p:cNvPr>
            <p:cNvGrpSpPr/>
            <p:nvPr/>
          </p:nvGrpSpPr>
          <p:grpSpPr>
            <a:xfrm>
              <a:off x="4204995" y="1386580"/>
              <a:ext cx="4096140" cy="4084840"/>
              <a:chOff x="4204995" y="1386580"/>
              <a:chExt cx="4096140" cy="4084840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ED86E817-BCA6-4909-B3AA-AD0FFB493E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010" t="42041" r="39977" b="31020"/>
              <a:stretch/>
            </p:blipFill>
            <p:spPr>
              <a:xfrm>
                <a:off x="4204995" y="1386580"/>
                <a:ext cx="4096140" cy="4084840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D843DE1-ED3C-4938-B01B-08D53CDB1E54}"/>
                  </a:ext>
                </a:extLst>
              </p:cNvPr>
              <p:cNvSpPr/>
              <p:nvPr/>
            </p:nvSpPr>
            <p:spPr>
              <a:xfrm>
                <a:off x="6932645" y="4105469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245BBB9-2D97-4EC8-8F89-A90C387DB564}"/>
                  </a:ext>
                </a:extLst>
              </p:cNvPr>
              <p:cNvSpPr/>
              <p:nvPr/>
            </p:nvSpPr>
            <p:spPr>
              <a:xfrm>
                <a:off x="4204995" y="1386580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7" name="Imagen 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41D4017E-7E73-42A9-A414-0D0271C9C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662" y="3281002"/>
              <a:ext cx="295996" cy="295996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A7C1F1C-E2BB-4391-AB81-5E3084AE1533}"/>
                </a:ext>
              </a:extLst>
            </p:cNvPr>
            <p:cNvSpPr/>
            <p:nvPr/>
          </p:nvSpPr>
          <p:spPr>
            <a:xfrm>
              <a:off x="5715203" y="2432180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4E60FC9-A724-4101-AD0C-EC44AF9806EF}"/>
                </a:ext>
              </a:extLst>
            </p:cNvPr>
            <p:cNvSpPr/>
            <p:nvPr/>
          </p:nvSpPr>
          <p:spPr>
            <a:xfrm>
              <a:off x="6618517" y="2432180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73EDB04-1646-494E-85E2-05F64F821B44}"/>
                </a:ext>
              </a:extLst>
            </p:cNvPr>
            <p:cNvSpPr/>
            <p:nvPr/>
          </p:nvSpPr>
          <p:spPr>
            <a:xfrm>
              <a:off x="5251783" y="2892490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59B8794-640A-4B6B-A2B0-C86697B0FDEF}"/>
                </a:ext>
              </a:extLst>
            </p:cNvPr>
            <p:cNvSpPr/>
            <p:nvPr/>
          </p:nvSpPr>
          <p:spPr>
            <a:xfrm>
              <a:off x="5251783" y="3791341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656E2DD-F156-4C03-8EB0-0A57E9D0F6DE}"/>
                </a:ext>
              </a:extLst>
            </p:cNvPr>
            <p:cNvSpPr/>
            <p:nvPr/>
          </p:nvSpPr>
          <p:spPr>
            <a:xfrm>
              <a:off x="5715203" y="4251651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705A840-10C0-4CFC-9B21-16616A5BC969}"/>
                </a:ext>
              </a:extLst>
            </p:cNvPr>
            <p:cNvSpPr/>
            <p:nvPr/>
          </p:nvSpPr>
          <p:spPr>
            <a:xfrm>
              <a:off x="6618517" y="4251651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13CC35A-CB74-4209-A4CF-15A778673B53}"/>
                </a:ext>
              </a:extLst>
            </p:cNvPr>
            <p:cNvSpPr/>
            <p:nvPr/>
          </p:nvSpPr>
          <p:spPr>
            <a:xfrm>
              <a:off x="7071252" y="3791341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5FA3B5D-E1A8-4ABB-B0FE-EAE6D5D6CB49}"/>
                </a:ext>
              </a:extLst>
            </p:cNvPr>
            <p:cNvSpPr/>
            <p:nvPr/>
          </p:nvSpPr>
          <p:spPr>
            <a:xfrm>
              <a:off x="7071252" y="2892490"/>
              <a:ext cx="174170" cy="1741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23762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FED55542-293D-47D8-BDC8-637D7F2C5CFA}"/>
              </a:ext>
            </a:extLst>
          </p:cNvPr>
          <p:cNvGrpSpPr/>
          <p:nvPr/>
        </p:nvGrpSpPr>
        <p:grpSpPr>
          <a:xfrm>
            <a:off x="4204995" y="1386580"/>
            <a:ext cx="4096140" cy="4084840"/>
            <a:chOff x="4204995" y="1386580"/>
            <a:chExt cx="4096140" cy="408484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B1F0ECA1-10BE-4333-A42C-4DBE673F6990}"/>
                </a:ext>
              </a:extLst>
            </p:cNvPr>
            <p:cNvGrpSpPr/>
            <p:nvPr/>
          </p:nvGrpSpPr>
          <p:grpSpPr>
            <a:xfrm>
              <a:off x="4204995" y="1386580"/>
              <a:ext cx="4096140" cy="4084840"/>
              <a:chOff x="4204995" y="1386580"/>
              <a:chExt cx="4096140" cy="4084840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DBEC957C-3480-4B82-9BB4-A7B28A1135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010" t="42041" r="39977" b="31020"/>
              <a:stretch/>
            </p:blipFill>
            <p:spPr>
              <a:xfrm>
                <a:off x="4204995" y="1386580"/>
                <a:ext cx="4096140" cy="4084840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487C23E-9B26-4605-B461-D98CFC96D868}"/>
                  </a:ext>
                </a:extLst>
              </p:cNvPr>
              <p:cNvSpPr/>
              <p:nvPr/>
            </p:nvSpPr>
            <p:spPr>
              <a:xfrm>
                <a:off x="6932645" y="4105469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86361D6-764F-4277-883C-E23C8E349BB6}"/>
                  </a:ext>
                </a:extLst>
              </p:cNvPr>
              <p:cNvSpPr/>
              <p:nvPr/>
            </p:nvSpPr>
            <p:spPr>
              <a:xfrm>
                <a:off x="4204995" y="1386580"/>
                <a:ext cx="1368490" cy="1365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7" name="Imagen 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E5F45E9-8F35-4AC6-AD9E-7EDC1C69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257769"/>
              <a:ext cx="342462" cy="342462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143831E-67A9-44A2-B9ED-852BAD3D3591}"/>
                </a:ext>
              </a:extLst>
            </p:cNvPr>
            <p:cNvSpPr/>
            <p:nvPr/>
          </p:nvSpPr>
          <p:spPr>
            <a:xfrm>
              <a:off x="5710741" y="3338179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4EFA3ED-9743-465C-B96F-D69E7CA8B134}"/>
                </a:ext>
              </a:extLst>
            </p:cNvPr>
            <p:cNvSpPr/>
            <p:nvPr/>
          </p:nvSpPr>
          <p:spPr>
            <a:xfrm>
              <a:off x="5256651" y="3338179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5248342-4D75-42EF-9A7D-13DC186BFA1C}"/>
                </a:ext>
              </a:extLst>
            </p:cNvPr>
            <p:cNvSpPr/>
            <p:nvPr/>
          </p:nvSpPr>
          <p:spPr>
            <a:xfrm>
              <a:off x="5710741" y="2902750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B414A4B-944B-467B-8188-54C1D98C605A}"/>
                </a:ext>
              </a:extLst>
            </p:cNvPr>
            <p:cNvSpPr/>
            <p:nvPr/>
          </p:nvSpPr>
          <p:spPr>
            <a:xfrm>
              <a:off x="5256651" y="2454882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ABD9B4D-12F9-4F5D-A3D7-FCC7A3E0EE93}"/>
                </a:ext>
              </a:extLst>
            </p:cNvPr>
            <p:cNvSpPr/>
            <p:nvPr/>
          </p:nvSpPr>
          <p:spPr>
            <a:xfrm>
              <a:off x="6165980" y="2902750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417C118-98A5-4B05-B17D-1A5264D4E186}"/>
                </a:ext>
              </a:extLst>
            </p:cNvPr>
            <p:cNvSpPr/>
            <p:nvPr/>
          </p:nvSpPr>
          <p:spPr>
            <a:xfrm>
              <a:off x="6165980" y="2454882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09B6364-AD09-4F3D-B1FB-8B529998F625}"/>
                </a:ext>
              </a:extLst>
            </p:cNvPr>
            <p:cNvSpPr/>
            <p:nvPr/>
          </p:nvSpPr>
          <p:spPr>
            <a:xfrm>
              <a:off x="6621219" y="2901365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AD1D22D-9039-473F-B8EF-7A785B2600CA}"/>
                </a:ext>
              </a:extLst>
            </p:cNvPr>
            <p:cNvSpPr/>
            <p:nvPr/>
          </p:nvSpPr>
          <p:spPr>
            <a:xfrm>
              <a:off x="7078049" y="2454882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1F1F110-74D8-4310-B006-E78ED71EC610}"/>
                </a:ext>
              </a:extLst>
            </p:cNvPr>
            <p:cNvSpPr/>
            <p:nvPr/>
          </p:nvSpPr>
          <p:spPr>
            <a:xfrm>
              <a:off x="6621219" y="3338179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A14D6EA-1FF3-4349-ACDF-5380D94F3169}"/>
                </a:ext>
              </a:extLst>
            </p:cNvPr>
            <p:cNvSpPr/>
            <p:nvPr/>
          </p:nvSpPr>
          <p:spPr>
            <a:xfrm>
              <a:off x="7078186" y="3338179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DDE7E54-09A5-4782-80F1-0AF9873BEA4A}"/>
                </a:ext>
              </a:extLst>
            </p:cNvPr>
            <p:cNvSpPr/>
            <p:nvPr/>
          </p:nvSpPr>
          <p:spPr>
            <a:xfrm>
              <a:off x="5710741" y="3795200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411DB1F-3664-4682-8C6C-7C7559D54C7D}"/>
                </a:ext>
              </a:extLst>
            </p:cNvPr>
            <p:cNvSpPr/>
            <p:nvPr/>
          </p:nvSpPr>
          <p:spPr>
            <a:xfrm>
              <a:off x="6165980" y="3797595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63C1F43-8D63-4F42-B988-0B51B1F39377}"/>
                </a:ext>
              </a:extLst>
            </p:cNvPr>
            <p:cNvSpPr/>
            <p:nvPr/>
          </p:nvSpPr>
          <p:spPr>
            <a:xfrm>
              <a:off x="6621219" y="3793815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3B844B1-F91D-497E-8E24-8D9257D47A27}"/>
                </a:ext>
              </a:extLst>
            </p:cNvPr>
            <p:cNvSpPr/>
            <p:nvPr/>
          </p:nvSpPr>
          <p:spPr>
            <a:xfrm>
              <a:off x="6165980" y="4247610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2D90BDA-FD5C-467D-A60D-FA336D7E2AC5}"/>
                </a:ext>
              </a:extLst>
            </p:cNvPr>
            <p:cNvSpPr/>
            <p:nvPr/>
          </p:nvSpPr>
          <p:spPr>
            <a:xfrm>
              <a:off x="5256651" y="4242355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67259AE-E06A-4684-8627-8E91E20B98FB}"/>
                </a:ext>
              </a:extLst>
            </p:cNvPr>
            <p:cNvSpPr/>
            <p:nvPr/>
          </p:nvSpPr>
          <p:spPr>
            <a:xfrm>
              <a:off x="7078049" y="4242355"/>
              <a:ext cx="174170" cy="174170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6"/>
                </a:gs>
                <a:gs pos="50000">
                  <a:schemeClr val="accent2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2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765C7567-D412-47E5-B140-96CB730B1448}"/>
              </a:ext>
            </a:extLst>
          </p:cNvPr>
          <p:cNvGrpSpPr/>
          <p:nvPr/>
        </p:nvGrpSpPr>
        <p:grpSpPr>
          <a:xfrm>
            <a:off x="3516958" y="944467"/>
            <a:ext cx="5158085" cy="5071705"/>
            <a:chOff x="3516958" y="944467"/>
            <a:chExt cx="5158085" cy="5071705"/>
          </a:xfrm>
        </p:grpSpPr>
        <p:pic>
          <p:nvPicPr>
            <p:cNvPr id="5" name="Imagen 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8BAC1136-D2D3-4DE2-AD31-DC25C145A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858" y="3080908"/>
              <a:ext cx="696185" cy="696185"/>
            </a:xfrm>
            <a:prstGeom prst="rect">
              <a:avLst/>
            </a:prstGeom>
          </p:spPr>
        </p:pic>
        <p:pic>
          <p:nvPicPr>
            <p:cNvPr id="7" name="Imagen 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7008DA2-18B1-4AD3-BC73-B735CEDC4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092" y="5278356"/>
              <a:ext cx="737816" cy="737816"/>
            </a:xfrm>
            <a:prstGeom prst="rect">
              <a:avLst/>
            </a:prstGeom>
          </p:spPr>
        </p:pic>
        <p:pic>
          <p:nvPicPr>
            <p:cNvPr id="9" name="Imagen 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46F8C19B-1D11-4CDE-8101-1A6EBB367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958" y="2956529"/>
              <a:ext cx="944942" cy="944942"/>
            </a:xfrm>
            <a:prstGeom prst="rect">
              <a:avLst/>
            </a:prstGeom>
          </p:spPr>
        </p:pic>
        <p:pic>
          <p:nvPicPr>
            <p:cNvPr id="11" name="Imagen 10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47ABF56B-7D99-457C-A954-8EF282A0D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258" y="944467"/>
              <a:ext cx="879485" cy="879485"/>
            </a:xfrm>
            <a:prstGeom prst="rect">
              <a:avLst/>
            </a:prstGeom>
          </p:spPr>
        </p:pic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947E410C-C908-4264-B378-D90AFFA2E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7907" y="1593637"/>
              <a:ext cx="1338351" cy="1305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92F3EB82-E6B8-4C13-96FA-6DCC038267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0507" y="3973345"/>
              <a:ext cx="1338351" cy="1305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D10D7585-0409-4C88-B705-64231018971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67" y="4066652"/>
              <a:ext cx="1423791" cy="12910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6BF42D41-1BCB-4FB1-A6AA-0840596E8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6604" y="3349690"/>
              <a:ext cx="2943499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BFAC113F-1A70-4013-B64C-E90CFA45A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025" y="2172537"/>
              <a:ext cx="0" cy="287867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893C904-7A92-4013-B5AD-D78B03227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3086" y="2172536"/>
              <a:ext cx="0" cy="287867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169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Claudio Mora Díaz</dc:creator>
  <cp:lastModifiedBy>Claudio Mora Díaz</cp:lastModifiedBy>
  <cp:revision>1</cp:revision>
  <dcterms:created xsi:type="dcterms:W3CDTF">2021-08-10T21:42:04Z</dcterms:created>
  <dcterms:modified xsi:type="dcterms:W3CDTF">2021-08-11T01:31:56Z</dcterms:modified>
</cp:coreProperties>
</file>