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F41C8-3855-41BA-BAEF-5ADFCC0DCAF2}" type="datetimeFigureOut">
              <a:rPr lang="zh-CN" altLang="en-US" smtClean="0"/>
              <a:t>2017/12/10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8B2B4-2F17-4640-896B-9F970979F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5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8B2B4-2F17-4640-896B-9F970979FD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3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949314A-D167-4312-88A0-ECE97CB6DCF7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2A0187F-EA19-49B2-BEDF-31D90DA33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7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314A-D167-4312-88A0-ECE97CB6DCF7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187F-EA19-49B2-BEDF-31D90DA33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2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314A-D167-4312-88A0-ECE97CB6DCF7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187F-EA19-49B2-BEDF-31D90DA33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98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314A-D167-4312-88A0-ECE97CB6DCF7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187F-EA19-49B2-BEDF-31D90DA33F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305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314A-D167-4312-88A0-ECE97CB6DCF7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187F-EA19-49B2-BEDF-31D90DA33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96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314A-D167-4312-88A0-ECE97CB6DCF7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187F-EA19-49B2-BEDF-31D90DA33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8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314A-D167-4312-88A0-ECE97CB6DCF7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187F-EA19-49B2-BEDF-31D90DA33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7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314A-D167-4312-88A0-ECE97CB6DCF7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187F-EA19-49B2-BEDF-31D90DA33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83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314A-D167-4312-88A0-ECE97CB6DCF7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187F-EA19-49B2-BEDF-31D90DA33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6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314A-D167-4312-88A0-ECE97CB6DCF7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187F-EA19-49B2-BEDF-31D90DA33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314A-D167-4312-88A0-ECE97CB6DCF7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187F-EA19-49B2-BEDF-31D90DA33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7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314A-D167-4312-88A0-ECE97CB6DCF7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187F-EA19-49B2-BEDF-31D90DA33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0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314A-D167-4312-88A0-ECE97CB6DCF7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187F-EA19-49B2-BEDF-31D90DA33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8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314A-D167-4312-88A0-ECE97CB6DCF7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187F-EA19-49B2-BEDF-31D90DA33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2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314A-D167-4312-88A0-ECE97CB6DCF7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187F-EA19-49B2-BEDF-31D90DA33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61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314A-D167-4312-88A0-ECE97CB6DCF7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187F-EA19-49B2-BEDF-31D90DA33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84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314A-D167-4312-88A0-ECE97CB6DCF7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187F-EA19-49B2-BEDF-31D90DA33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9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314A-D167-4312-88A0-ECE97CB6DCF7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187F-EA19-49B2-BEDF-31D90DA33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966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516334"/>
          </a:xfrm>
        </p:spPr>
        <p:txBody>
          <a:bodyPr/>
          <a:lstStyle/>
          <a:p>
            <a:pPr algn="dist"/>
            <a:r>
              <a:rPr lang="zh-CN" altLang="en-US" b="1" dirty="0" smtClean="0"/>
              <a:t>游戏作弊及反作弊心得分享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6424" y="4310743"/>
            <a:ext cx="8260353" cy="947057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 smtClean="0">
                <a:solidFill>
                  <a:schemeClr val="tx1"/>
                </a:solidFill>
              </a:rPr>
              <a:t>分享人</a:t>
            </a:r>
            <a:r>
              <a:rPr lang="en-US" altLang="zh-CN" sz="2800" dirty="0" smtClean="0">
                <a:solidFill>
                  <a:schemeClr val="tx1"/>
                </a:solidFill>
              </a:rPr>
              <a:t>: </a:t>
            </a:r>
            <a:r>
              <a:rPr lang="zh-CN" altLang="en-US" sz="2800" dirty="0" smtClean="0">
                <a:solidFill>
                  <a:schemeClr val="tx1"/>
                </a:solidFill>
              </a:rPr>
              <a:t>尹振宇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游戏作弊种类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加速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利用服务器漏洞作弊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脚本机器人</a:t>
            </a:r>
            <a:r>
              <a:rPr lang="en-US" altLang="zh-CN" dirty="0" smtClean="0"/>
              <a:t>(</a:t>
            </a:r>
            <a:r>
              <a:rPr lang="zh-CN" altLang="en-US" dirty="0"/>
              <a:t>第三</a:t>
            </a:r>
            <a:r>
              <a:rPr lang="zh-CN" altLang="en-US" dirty="0" smtClean="0"/>
              <a:t>方软件模拟人工操作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同步脚本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4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095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/>
              <a:t>加速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41714"/>
            <a:ext cx="10515600" cy="446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一 </a:t>
            </a:r>
            <a:r>
              <a:rPr lang="en-US" altLang="zh-CN" sz="1800" dirty="0" smtClean="0"/>
              <a:t>. </a:t>
            </a:r>
            <a:r>
              <a:rPr lang="zh-CN" altLang="en-US" sz="1800" dirty="0" smtClean="0"/>
              <a:t>加速对回合制游戏的影响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仙剑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门派闯关</a:t>
            </a:r>
            <a:r>
              <a:rPr lang="en-US" altLang="zh-CN" sz="1800" dirty="0" smtClean="0"/>
              <a:t>,</a:t>
            </a:r>
            <a:r>
              <a:rPr lang="zh-CN" altLang="en-US" sz="1800" dirty="0"/>
              <a:t>鬼</a:t>
            </a:r>
            <a:r>
              <a:rPr lang="zh-CN" altLang="en-US" sz="1800" dirty="0" smtClean="0"/>
              <a:t>王禁地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伏魔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,PVP</a:t>
            </a:r>
            <a:r>
              <a:rPr lang="zh-CN" altLang="en-US" sz="1800" dirty="0" smtClean="0"/>
              <a:t>战斗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二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. </a:t>
            </a:r>
            <a:r>
              <a:rPr lang="zh-CN" altLang="en-US" sz="1800" dirty="0" smtClean="0"/>
              <a:t>加速对即时战斗类游戏的影响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移速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技能</a:t>
            </a:r>
            <a:r>
              <a:rPr lang="en-US" altLang="zh-CN" sz="1800" dirty="0" smtClean="0"/>
              <a:t>cd, </a:t>
            </a:r>
            <a:r>
              <a:rPr lang="zh-CN" altLang="en-US" sz="1800" dirty="0"/>
              <a:t>天下</a:t>
            </a:r>
            <a:r>
              <a:rPr lang="zh-CN" altLang="en-US" sz="1800" dirty="0" smtClean="0"/>
              <a:t>武功唯快不破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</a:p>
          <a:p>
            <a:pPr marL="0" indent="0">
              <a:buNone/>
            </a:pPr>
            <a:r>
              <a:rPr lang="zh-CN" altLang="en-US" sz="1800" dirty="0" smtClean="0"/>
              <a:t>三 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为什么玩家对客户端加速可以获利</a:t>
            </a:r>
            <a:r>
              <a:rPr lang="en-US" altLang="zh-CN" sz="1800" dirty="0" smtClean="0"/>
              <a:t>? </a:t>
            </a:r>
            <a:r>
              <a:rPr lang="zh-CN" altLang="en-US" sz="1800" dirty="0" smtClean="0"/>
              <a:t>如何避免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9088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利用服务器漏洞作弊</a:t>
            </a:r>
            <a:endParaRPr lang="en-US" altLang="zh-CN" sz="40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050" dirty="0" smtClean="0"/>
              <a:t>作弊方法</a:t>
            </a: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/>
              <a:t>	</a:t>
            </a:r>
            <a:r>
              <a:rPr lang="zh-CN" altLang="en-US" sz="1050" dirty="0" smtClean="0"/>
              <a:t>修改内存 </a:t>
            </a:r>
            <a:r>
              <a:rPr lang="en-US" altLang="zh-CN" sz="1050" dirty="0" smtClean="0"/>
              <a:t>, </a:t>
            </a:r>
            <a:r>
              <a:rPr lang="zh-CN" altLang="en-US" sz="1050" dirty="0" smtClean="0"/>
              <a:t>截取</a:t>
            </a:r>
            <a:r>
              <a:rPr lang="zh-CN" altLang="en-US" sz="1050" dirty="0" smtClean="0"/>
              <a:t>伪造</a:t>
            </a:r>
            <a:r>
              <a:rPr lang="zh-CN" altLang="en-US" sz="1050" dirty="0" smtClean="0"/>
              <a:t>数据包</a:t>
            </a: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r>
              <a:rPr lang="zh-CN" altLang="en-US" sz="1050" dirty="0" smtClean="0"/>
              <a:t>关键字</a:t>
            </a:r>
            <a:r>
              <a:rPr lang="en-US" altLang="zh-CN" sz="1050" dirty="0" smtClean="0"/>
              <a:t>:</a:t>
            </a:r>
          </a:p>
          <a:p>
            <a:pPr marL="0" indent="0">
              <a:buNone/>
            </a:pPr>
            <a:r>
              <a:rPr lang="en-US" altLang="zh-CN" sz="1050" dirty="0"/>
              <a:t>	</a:t>
            </a:r>
            <a:r>
              <a:rPr lang="zh-CN" altLang="en-US" sz="1050" dirty="0" smtClean="0"/>
              <a:t>改什么</a:t>
            </a:r>
            <a:r>
              <a:rPr lang="en-US" altLang="zh-CN" sz="1050" dirty="0" smtClean="0"/>
              <a:t>? </a:t>
            </a:r>
            <a:r>
              <a:rPr lang="zh-CN" altLang="en-US" sz="1050" dirty="0" smtClean="0"/>
              <a:t>角色名  造型 </a:t>
            </a:r>
            <a:r>
              <a:rPr lang="en-US" altLang="zh-CN" sz="1050" dirty="0" smtClean="0"/>
              <a:t> </a:t>
            </a:r>
            <a:r>
              <a:rPr lang="zh-CN" altLang="en-US" sz="1050" dirty="0" smtClean="0"/>
              <a:t>金钱  等级  血量  加点  物品数量  坐标  关卡  英雄上阵  交易</a:t>
            </a: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/>
              <a:t>	</a:t>
            </a:r>
            <a:r>
              <a:rPr lang="zh-CN" altLang="en-US" sz="1050" dirty="0" smtClean="0"/>
              <a:t>充值透传参数 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商城 </a:t>
            </a:r>
            <a:r>
              <a:rPr lang="en-US" altLang="zh-CN" sz="1050" dirty="0" smtClean="0"/>
              <a:t>, </a:t>
            </a:r>
            <a:r>
              <a:rPr lang="zh-CN" altLang="en-US" sz="1050" dirty="0" smtClean="0"/>
              <a:t>协议加密的重要性</a:t>
            </a: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 smtClean="0"/>
              <a:t>	</a:t>
            </a:r>
          </a:p>
          <a:p>
            <a:pPr marL="0" indent="0">
              <a:buNone/>
            </a:pPr>
            <a:r>
              <a:rPr lang="en-US" altLang="zh-CN" sz="1050" dirty="0"/>
              <a:t>	</a:t>
            </a:r>
            <a:r>
              <a:rPr lang="zh-CN" altLang="en-US" sz="1050" dirty="0" smtClean="0"/>
              <a:t>找漏洞  玩法漏洞 </a:t>
            </a:r>
            <a:r>
              <a:rPr lang="en-US" altLang="zh-CN" sz="1050" dirty="0"/>
              <a:t> </a:t>
            </a:r>
            <a:r>
              <a:rPr lang="zh-CN" altLang="en-US" sz="1050" dirty="0" smtClean="0"/>
              <a:t>逻辑漏洞 </a:t>
            </a:r>
            <a:r>
              <a:rPr lang="en-US" altLang="zh-CN" sz="1050" dirty="0"/>
              <a:t> </a:t>
            </a:r>
            <a:r>
              <a:rPr lang="zh-CN" altLang="en-US" sz="1050" dirty="0" smtClean="0"/>
              <a:t>异想天开 </a:t>
            </a: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/>
              <a:t>	</a:t>
            </a: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/>
              <a:t>	</a:t>
            </a:r>
            <a:r>
              <a:rPr lang="zh-CN" altLang="en-US" sz="1050" dirty="0" smtClean="0"/>
              <a:t>摆摊押镖</a:t>
            </a:r>
            <a:r>
              <a:rPr lang="en-US" altLang="zh-CN" sz="1050" dirty="0" smtClean="0"/>
              <a:t>, </a:t>
            </a:r>
            <a:r>
              <a:rPr lang="zh-CN" altLang="en-US" sz="1050" dirty="0" smtClean="0"/>
              <a:t>飞天遁地 </a:t>
            </a:r>
            <a:r>
              <a:rPr lang="en-US" altLang="zh-CN" sz="1050" dirty="0" smtClean="0"/>
              <a:t>, </a:t>
            </a:r>
            <a:r>
              <a:rPr lang="zh-CN" altLang="en-US" sz="1050" dirty="0" smtClean="0"/>
              <a:t>远程领任务</a:t>
            </a:r>
            <a:r>
              <a:rPr lang="en-US" altLang="zh-CN" sz="1050" dirty="0" smtClean="0"/>
              <a:t>,  </a:t>
            </a:r>
            <a:r>
              <a:rPr lang="zh-CN" altLang="en-US" sz="1050" dirty="0"/>
              <a:t>踢</a:t>
            </a:r>
            <a:r>
              <a:rPr lang="zh-CN" altLang="en-US" sz="1050" dirty="0" smtClean="0"/>
              <a:t>人下线 </a:t>
            </a:r>
            <a:r>
              <a:rPr lang="en-US" altLang="zh-CN" sz="1050" dirty="0" smtClean="0"/>
              <a:t>, </a:t>
            </a:r>
            <a:r>
              <a:rPr lang="zh-CN" altLang="en-US" sz="1050" dirty="0" smtClean="0"/>
              <a:t>战斗重入 </a:t>
            </a:r>
            <a:r>
              <a:rPr lang="en-US" altLang="zh-CN" sz="1050" dirty="0" smtClean="0"/>
              <a:t>,</a:t>
            </a: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/>
              <a:t>	</a:t>
            </a: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/>
              <a:t>	</a:t>
            </a:r>
            <a:r>
              <a:rPr lang="zh-CN" altLang="en-US" sz="1050" dirty="0" smtClean="0"/>
              <a:t>负数  溢出  多次溢出</a:t>
            </a:r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32072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负数  溢出  多次溢出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773" y="2097088"/>
            <a:ext cx="6913674" cy="833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73" y="3711931"/>
            <a:ext cx="4679838" cy="218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8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负数  溢出  多次溢出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4737463"/>
            <a:ext cx="4413069" cy="4615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14" y="1825625"/>
            <a:ext cx="7426606" cy="23091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28" y="4737463"/>
            <a:ext cx="6716387" cy="18072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72014" y="4269675"/>
            <a:ext cx="670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建议从业务需求的角度解决溢出问题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需求会变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脚本机器人</a:t>
            </a:r>
            <a:r>
              <a:rPr lang="en-US" altLang="zh-CN" dirty="0" smtClean="0"/>
              <a:t>(</a:t>
            </a:r>
            <a:r>
              <a:rPr lang="zh-CN" altLang="en-US" dirty="0" smtClean="0"/>
              <a:t>第三方软件模拟人工操作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6549"/>
            <a:ext cx="10515600" cy="44004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000" dirty="0" smtClean="0"/>
              <a:t>什么是脚本</a:t>
            </a:r>
            <a:r>
              <a:rPr lang="en-US" altLang="zh-CN" sz="2000" dirty="0" smtClean="0"/>
              <a:t>?  </a:t>
            </a:r>
            <a:r>
              <a:rPr lang="zh-CN" altLang="en-US" sz="2000" dirty="0" smtClean="0"/>
              <a:t>脚本的特点</a:t>
            </a:r>
            <a:r>
              <a:rPr lang="en-US" altLang="zh-CN" sz="2000" dirty="0" smtClean="0"/>
              <a:t>?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1 . </a:t>
            </a:r>
            <a:r>
              <a:rPr lang="zh-CN" altLang="en-US" sz="2000" dirty="0" smtClean="0"/>
              <a:t>脚本是模拟人工操作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服务器单方面几乎无法区分脚本与真人操作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2.  </a:t>
            </a:r>
            <a:r>
              <a:rPr lang="zh-CN" altLang="en-US" sz="2000" dirty="0" smtClean="0"/>
              <a:t>脚本主要是通过找图找色分析游戏进度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3. </a:t>
            </a:r>
            <a:r>
              <a:rPr lang="zh-CN" altLang="en-US" sz="2000" dirty="0" smtClean="0"/>
              <a:t> 高手写的电脑端脚本可以对一个指定窗口进行后台模拟鼠键操作</a:t>
            </a: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en-US" altLang="zh-CN" sz="2000" dirty="0" smtClean="0"/>
              <a:t>	4.  </a:t>
            </a:r>
            <a:r>
              <a:rPr lang="zh-CN" altLang="en-US" sz="2000" dirty="0" smtClean="0"/>
              <a:t>低成本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一台</a:t>
            </a:r>
            <a:r>
              <a:rPr lang="en-US" altLang="zh-CN" sz="2000" dirty="0" smtClean="0"/>
              <a:t>2000</a:t>
            </a:r>
            <a:r>
              <a:rPr lang="zh-CN" altLang="en-US" sz="2000" dirty="0" smtClean="0"/>
              <a:t>元的主机可以轻松</a:t>
            </a:r>
            <a:r>
              <a:rPr lang="en-US" altLang="zh-CN" sz="2000" dirty="0" smtClean="0"/>
              <a:t>5-10</a:t>
            </a:r>
            <a:r>
              <a:rPr lang="zh-CN" altLang="en-US" sz="2000" dirty="0" smtClean="0"/>
              <a:t>开游戏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流水作业</a:t>
            </a:r>
            <a:r>
              <a:rPr lang="en-US" altLang="zh-CN" sz="2000" dirty="0" smtClean="0"/>
              <a:t>, 24</a:t>
            </a:r>
            <a:r>
              <a:rPr lang="zh-CN" altLang="en-US" sz="2000" dirty="0" smtClean="0"/>
              <a:t>小时不间断的执行写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     </a:t>
            </a:r>
            <a:r>
              <a:rPr lang="zh-CN" altLang="en-US" sz="2000" dirty="0" smtClean="0"/>
              <a:t>好的逻辑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甚至不需要显示器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鼠键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如何防治</a:t>
            </a:r>
            <a:r>
              <a:rPr lang="en-US" altLang="zh-CN" sz="2000" dirty="0" smtClean="0"/>
              <a:t>?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690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批量练号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新手引导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部分游戏中</a:t>
            </a:r>
            <a:r>
              <a:rPr lang="en-US" altLang="zh-CN" dirty="0"/>
              <a:t> 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利用同步脚本寻找游戏中的漏洞</a:t>
            </a:r>
            <a:r>
              <a:rPr lang="en-US" altLang="zh-CN" dirty="0" smtClean="0"/>
              <a:t>(</a:t>
            </a:r>
            <a:r>
              <a:rPr lang="zh-CN" altLang="en-US" dirty="0" smtClean="0"/>
              <a:t>并发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即时</a:t>
            </a:r>
            <a:r>
              <a:rPr lang="zh-CN" altLang="en-US" dirty="0" smtClean="0"/>
              <a:t>战斗类游戏中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利用同步脚本多开秒人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3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如何防作弊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 </a:t>
            </a:r>
            <a:r>
              <a:rPr lang="zh-CN" altLang="en-US" sz="2000" dirty="0" smtClean="0"/>
              <a:t>作为服务器开发人员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一定要有防作弊意识 </a:t>
            </a:r>
            <a:r>
              <a:rPr lang="en-US" altLang="zh-CN" sz="2000" dirty="0" smtClean="0"/>
              <a:t>. 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zh-CN" altLang="en-US" sz="2000" dirty="0" smtClean="0"/>
              <a:t>不要相信客户端传来的数据或协议</a:t>
            </a:r>
            <a:r>
              <a:rPr lang="en-US" altLang="zh-CN" sz="2000" dirty="0" smtClean="0"/>
              <a:t>,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校验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!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校验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!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校验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!</a:t>
            </a:r>
            <a:r>
              <a:rPr lang="en-US" altLang="zh-CN" sz="2000" b="1" dirty="0" smtClean="0"/>
              <a:t>  </a:t>
            </a:r>
            <a:r>
              <a:rPr lang="zh-CN" altLang="en-US" sz="2000" dirty="0" smtClean="0"/>
              <a:t>重要的事情要说三遍</a:t>
            </a:r>
            <a:r>
              <a:rPr lang="en-US" altLang="zh-CN" sz="2000" dirty="0" smtClean="0"/>
              <a:t>! </a:t>
            </a:r>
            <a:r>
              <a:rPr lang="zh-CN" altLang="en-US" sz="2000" dirty="0"/>
              <a:t>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</a:t>
            </a:r>
            <a:r>
              <a:rPr lang="zh-CN" altLang="en-US" sz="2000" dirty="0" smtClean="0"/>
              <a:t>客户端加密 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可有效提升玩家作弊的门槛 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减少服务器漏洞被发现的概率</a:t>
            </a:r>
            <a:endParaRPr lang="en-US" altLang="zh-CN" sz="1200" dirty="0" smtClean="0"/>
          </a:p>
          <a:p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0640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2808</TotalTime>
  <Words>201</Words>
  <Application>Microsoft Office PowerPoint</Application>
  <PresentationFormat>宽屏</PresentationFormat>
  <Paragraphs>63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Tw Cen MT</vt:lpstr>
      <vt:lpstr>宋体</vt:lpstr>
      <vt:lpstr>Arial</vt:lpstr>
      <vt:lpstr>Calibri</vt:lpstr>
      <vt:lpstr>Trebuchet MS</vt:lpstr>
      <vt:lpstr>电路</vt:lpstr>
      <vt:lpstr>游戏作弊及反作弊心得分享</vt:lpstr>
      <vt:lpstr>游戏作弊种类:</vt:lpstr>
      <vt:lpstr> 加速</vt:lpstr>
      <vt:lpstr>利用服务器漏洞作弊</vt:lpstr>
      <vt:lpstr>负数  溢出  多次溢出 </vt:lpstr>
      <vt:lpstr>负数  溢出  多次溢出</vt:lpstr>
      <vt:lpstr>脚本机器人(第三方软件模拟人工操作) </vt:lpstr>
      <vt:lpstr>同步脚本</vt:lpstr>
      <vt:lpstr>总结:如何防作弊 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26</cp:revision>
  <dcterms:created xsi:type="dcterms:W3CDTF">2017-12-09T13:04:58Z</dcterms:created>
  <dcterms:modified xsi:type="dcterms:W3CDTF">2017-12-11T11:53:01Z</dcterms:modified>
</cp:coreProperties>
</file>