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EE80-75EB-4212-8473-0477EFC1EA54}" type="datetimeFigureOut">
              <a:rPr lang="zh-CN" altLang="en-US" smtClean="0"/>
              <a:t>2018/10/12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F7F2-AF38-4491-B971-F4296C001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10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EE80-75EB-4212-8473-0477EFC1EA54}" type="datetimeFigureOut">
              <a:rPr lang="zh-CN" altLang="en-US" smtClean="0"/>
              <a:t>2018/10/12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F7F2-AF38-4491-B971-F4296C001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9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EE80-75EB-4212-8473-0477EFC1EA54}" type="datetimeFigureOut">
              <a:rPr lang="zh-CN" altLang="en-US" smtClean="0"/>
              <a:t>2018/10/12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F7F2-AF38-4491-B971-F4296C001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451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EE80-75EB-4212-8473-0477EFC1EA54}" type="datetimeFigureOut">
              <a:rPr lang="zh-CN" altLang="en-US" smtClean="0"/>
              <a:t>2018/10/12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F7F2-AF38-4491-B971-F4296C001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314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EE80-75EB-4212-8473-0477EFC1EA54}" type="datetimeFigureOut">
              <a:rPr lang="zh-CN" altLang="en-US" smtClean="0"/>
              <a:t>2018/10/12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F7F2-AF38-4491-B971-F4296C001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532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EE80-75EB-4212-8473-0477EFC1EA54}" type="datetimeFigureOut">
              <a:rPr lang="zh-CN" altLang="en-US" smtClean="0"/>
              <a:t>2018/10/12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F7F2-AF38-4491-B971-F4296C001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740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EE80-75EB-4212-8473-0477EFC1EA54}" type="datetimeFigureOut">
              <a:rPr lang="zh-CN" altLang="en-US" smtClean="0"/>
              <a:t>2018/10/12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F7F2-AF38-4491-B971-F4296C001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548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EE80-75EB-4212-8473-0477EFC1EA54}" type="datetimeFigureOut">
              <a:rPr lang="zh-CN" altLang="en-US" smtClean="0"/>
              <a:t>2018/10/12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F7F2-AF38-4491-B971-F4296C001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769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EE80-75EB-4212-8473-0477EFC1EA54}" type="datetimeFigureOut">
              <a:rPr lang="zh-CN" altLang="en-US" smtClean="0"/>
              <a:t>2018/10/12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F7F2-AF38-4491-B971-F4296C001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9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EE80-75EB-4212-8473-0477EFC1EA54}" type="datetimeFigureOut">
              <a:rPr lang="zh-CN" altLang="en-US" smtClean="0"/>
              <a:t>2018/10/12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F7F2-AF38-4491-B971-F4296C001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80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EE80-75EB-4212-8473-0477EFC1EA54}" type="datetimeFigureOut">
              <a:rPr lang="zh-CN" altLang="en-US" smtClean="0"/>
              <a:t>2018/10/12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F7F2-AF38-4491-B971-F4296C001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42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EE80-75EB-4212-8473-0477EFC1EA54}" type="datetimeFigureOut">
              <a:rPr lang="zh-CN" altLang="en-US" smtClean="0"/>
              <a:t>2018/10/12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F7F2-AF38-4491-B971-F4296C001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26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EE80-75EB-4212-8473-0477EFC1EA54}" type="datetimeFigureOut">
              <a:rPr lang="zh-CN" altLang="en-US" smtClean="0"/>
              <a:t>2018/10/12 Friday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F7F2-AF38-4491-B971-F4296C001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77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EE80-75EB-4212-8473-0477EFC1EA54}" type="datetimeFigureOut">
              <a:rPr lang="zh-CN" altLang="en-US" smtClean="0"/>
              <a:t>2018/10/12 Friday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F7F2-AF38-4491-B971-F4296C001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12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EE80-75EB-4212-8473-0477EFC1EA54}" type="datetimeFigureOut">
              <a:rPr lang="zh-CN" altLang="en-US" smtClean="0"/>
              <a:t>2018/10/12 Friday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F7F2-AF38-4491-B971-F4296C001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62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EE80-75EB-4212-8473-0477EFC1EA54}" type="datetimeFigureOut">
              <a:rPr lang="zh-CN" altLang="en-US" smtClean="0"/>
              <a:t>2018/10/12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F7F2-AF38-4491-B971-F4296C001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45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762EE80-75EB-4212-8473-0477EFC1EA54}" type="datetimeFigureOut">
              <a:rPr lang="zh-CN" altLang="en-US" smtClean="0"/>
              <a:t>2018/10/12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9AAF7F2-AF38-4491-B971-F4296C001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2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762EE80-75EB-4212-8473-0477EFC1EA54}" type="datetimeFigureOut">
              <a:rPr lang="zh-CN" altLang="en-US" smtClean="0"/>
              <a:t>2018/10/12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9AAF7F2-AF38-4491-B971-F4296C001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728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古剑场景和战斗简介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41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</a:t>
            </a:r>
            <a:r>
              <a:rPr lang="zh-CN" altLang="en-US" dirty="0" smtClean="0"/>
              <a:t>要模块：移动、视野、战斗、</a:t>
            </a:r>
            <a:r>
              <a:rPr lang="en-US" altLang="zh-CN" dirty="0" smtClean="0"/>
              <a:t>AI</a:t>
            </a:r>
            <a:r>
              <a:rPr lang="zh-CN" altLang="en-US" dirty="0" smtClean="0"/>
              <a:t>、战场、触发器。</a:t>
            </a:r>
            <a:endParaRPr lang="en-US" altLang="zh-CN" dirty="0" smtClean="0"/>
          </a:p>
          <a:p>
            <a:r>
              <a:rPr lang="zh-CN" altLang="en-US" dirty="0"/>
              <a:t>同</a:t>
            </a:r>
            <a:r>
              <a:rPr lang="zh-CN" altLang="en-US" dirty="0" smtClean="0"/>
              <a:t>一时刻只有一个线程能够修改一个场景的数据</a:t>
            </a:r>
            <a:r>
              <a:rPr lang="zh-CN" altLang="en-US" dirty="0" smtClean="0"/>
              <a:t>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几种设计方案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/>
              <a:t>场</a:t>
            </a:r>
            <a:r>
              <a:rPr lang="zh-CN" altLang="en-US" dirty="0" smtClean="0"/>
              <a:t>景的创建、销毁都必须在</a:t>
            </a:r>
            <a:r>
              <a:rPr lang="en-US" altLang="zh-CN" dirty="0" err="1"/>
              <a:t>GameWorld</a:t>
            </a:r>
            <a:r>
              <a:rPr lang="zh-CN" altLang="en-US" dirty="0" smtClean="0"/>
              <a:t>线程里进行。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15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326" y="294010"/>
            <a:ext cx="9896123" cy="1180227"/>
          </a:xfrm>
        </p:spPr>
        <p:txBody>
          <a:bodyPr/>
          <a:lstStyle/>
          <a:p>
            <a:r>
              <a:rPr lang="zh-CN" altLang="en-US" dirty="0" smtClean="0"/>
              <a:t>基本类图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9" y="1214456"/>
            <a:ext cx="9249197" cy="5495725"/>
          </a:xfrm>
          <a:solidFill>
            <a:schemeClr val="tx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0076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GameWorldThread</a:t>
            </a:r>
            <a:endParaRPr lang="en-US" altLang="zh-CN" dirty="0" smtClean="0"/>
          </a:p>
          <a:p>
            <a:r>
              <a:rPr lang="en-US" altLang="zh-CN" dirty="0" err="1" smtClean="0"/>
              <a:t>FrameTaskDriver</a:t>
            </a:r>
            <a:endParaRPr lang="en-US" altLang="zh-CN" dirty="0" smtClean="0"/>
          </a:p>
          <a:p>
            <a:r>
              <a:rPr lang="en-US" altLang="zh-CN" dirty="0" err="1" smtClean="0"/>
              <a:t>SceneExecutor</a:t>
            </a:r>
            <a:endParaRPr lang="en-US" altLang="zh-CN" dirty="0" smtClean="0"/>
          </a:p>
          <a:p>
            <a:r>
              <a:rPr lang="en-US" altLang="zh-CN" dirty="0" err="1" smtClean="0"/>
              <a:t>BattleEnvExecutor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315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移动和视野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AOI  </a:t>
            </a:r>
            <a:r>
              <a:rPr lang="zh-CN" altLang="en-US" dirty="0" smtClean="0"/>
              <a:t>格子、十字链表、灯塔</a:t>
            </a:r>
            <a:endParaRPr lang="en-US" altLang="zh-CN" dirty="0" smtClean="0"/>
          </a:p>
          <a:p>
            <a:r>
              <a:rPr lang="zh-CN" altLang="en-US" dirty="0"/>
              <a:t>初始</a:t>
            </a:r>
            <a:r>
              <a:rPr lang="zh-CN" altLang="en-US" dirty="0" smtClean="0"/>
              <a:t>化视野和视野更新，视野逐步刷新</a:t>
            </a:r>
            <a:endParaRPr lang="en-US" altLang="zh-CN" dirty="0" smtClean="0"/>
          </a:p>
          <a:p>
            <a:r>
              <a:rPr lang="en-US" altLang="zh-CN" dirty="0" err="1" smtClean="0"/>
              <a:t>MoveSimulator</a:t>
            </a:r>
            <a:endParaRPr lang="en-US" altLang="zh-CN" dirty="0" smtClean="0"/>
          </a:p>
          <a:p>
            <a:r>
              <a:rPr lang="zh-CN" altLang="en-US" dirty="0"/>
              <a:t>寻路</a:t>
            </a:r>
            <a:endParaRPr lang="en-US" altLang="zh-CN" dirty="0" smtClean="0"/>
          </a:p>
          <a:p>
            <a:r>
              <a:rPr lang="zh-CN" altLang="en-US" dirty="0"/>
              <a:t>作</a:t>
            </a:r>
            <a:r>
              <a:rPr lang="zh-CN" altLang="en-US" dirty="0" smtClean="0"/>
              <a:t>弊检测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463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战斗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技能 元技能 </a:t>
            </a:r>
            <a:r>
              <a:rPr lang="en-US" altLang="zh-CN" dirty="0" smtClean="0"/>
              <a:t>BUFF</a:t>
            </a:r>
          </a:p>
          <a:p>
            <a:r>
              <a:rPr lang="zh-CN" altLang="en-US" dirty="0"/>
              <a:t>战</a:t>
            </a:r>
            <a:r>
              <a:rPr lang="zh-CN" altLang="en-US" dirty="0" smtClean="0"/>
              <a:t>斗状态 仇恨</a:t>
            </a:r>
            <a:endParaRPr lang="en-US" altLang="zh-CN" dirty="0" smtClean="0"/>
          </a:p>
          <a:p>
            <a:r>
              <a:rPr lang="zh-CN" altLang="en-US" dirty="0"/>
              <a:t>死</a:t>
            </a:r>
            <a:r>
              <a:rPr lang="zh-CN" altLang="en-US" dirty="0" smtClean="0"/>
              <a:t>亡</a:t>
            </a:r>
            <a:endParaRPr lang="en-US" altLang="zh-CN" dirty="0" smtClean="0"/>
          </a:p>
          <a:p>
            <a:r>
              <a:rPr lang="en-US" altLang="zh-CN" dirty="0" smtClean="0"/>
              <a:t>BUFF</a:t>
            </a:r>
            <a:r>
              <a:rPr lang="zh-CN" altLang="en-US" dirty="0"/>
              <a:t>触发</a:t>
            </a:r>
            <a:r>
              <a:rPr lang="zh-CN" altLang="en-US" dirty="0" smtClean="0"/>
              <a:t>元技能</a:t>
            </a:r>
            <a:endParaRPr lang="en-US" altLang="zh-CN" dirty="0" smtClean="0"/>
          </a:p>
          <a:p>
            <a:r>
              <a:rPr lang="zh-CN" altLang="en-US" dirty="0" smtClean="0"/>
              <a:t>脚本支持  效果脚本 特殊脚本 脚本转</a:t>
            </a:r>
            <a:r>
              <a:rPr lang="en-US" altLang="zh-CN" dirty="0" smtClean="0"/>
              <a:t>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9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战</a:t>
            </a:r>
            <a:r>
              <a:rPr lang="zh-CN" altLang="en-US" dirty="0" smtClean="0"/>
              <a:t>场</a:t>
            </a:r>
            <a:r>
              <a:rPr lang="en-US" altLang="zh-CN" dirty="0" smtClean="0"/>
              <a:t>(</a:t>
            </a:r>
            <a:r>
              <a:rPr lang="zh-CN" altLang="en-US" dirty="0" smtClean="0"/>
              <a:t>战斗环境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副本</a:t>
            </a:r>
            <a:endParaRPr lang="en-US" altLang="zh-CN" dirty="0" smtClean="0"/>
          </a:p>
          <a:p>
            <a:r>
              <a:rPr lang="zh-CN" altLang="en-US" dirty="0"/>
              <a:t>战</a:t>
            </a:r>
            <a:r>
              <a:rPr lang="zh-CN" altLang="en-US" dirty="0" smtClean="0"/>
              <a:t>场</a:t>
            </a:r>
            <a:endParaRPr lang="en-US" altLang="zh-CN" dirty="0" smtClean="0"/>
          </a:p>
          <a:p>
            <a:r>
              <a:rPr lang="zh-CN" altLang="en-US" dirty="0"/>
              <a:t>两</a:t>
            </a:r>
            <a:r>
              <a:rPr lang="zh-CN" altLang="en-US" dirty="0" smtClean="0"/>
              <a:t>者区别</a:t>
            </a:r>
            <a:endParaRPr lang="en-US" altLang="zh-CN" dirty="0" smtClean="0"/>
          </a:p>
          <a:p>
            <a:r>
              <a:rPr lang="zh-CN" altLang="en-US" dirty="0"/>
              <a:t>观</a:t>
            </a:r>
            <a:r>
              <a:rPr lang="zh-CN" altLang="en-US" dirty="0" smtClean="0"/>
              <a:t>战  电影院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47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触发器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触发时机</a:t>
            </a:r>
            <a:endParaRPr lang="en-US" altLang="zh-CN" dirty="0" smtClean="0"/>
          </a:p>
          <a:p>
            <a:r>
              <a:rPr lang="zh-CN" altLang="en-US" dirty="0"/>
              <a:t>触</a:t>
            </a:r>
            <a:r>
              <a:rPr lang="zh-CN" altLang="en-US" dirty="0" smtClean="0"/>
              <a:t>发条件</a:t>
            </a:r>
            <a:endParaRPr lang="en-US" altLang="zh-CN" dirty="0" smtClean="0"/>
          </a:p>
          <a:p>
            <a:r>
              <a:rPr lang="zh-CN" altLang="en-US" dirty="0"/>
              <a:t>动作</a:t>
            </a:r>
          </a:p>
        </p:txBody>
      </p:sp>
    </p:spTree>
    <p:extLst>
      <p:ext uri="{BB962C8B-B14F-4D97-AF65-F5344CB8AC3E}">
        <p14:creationId xmlns:p14="http://schemas.microsoft.com/office/powerpoint/2010/main" val="1794532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线程安全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协</a:t>
            </a:r>
            <a:r>
              <a:rPr lang="zh-CN" altLang="en-US" dirty="0" smtClean="0"/>
              <a:t>议</a:t>
            </a:r>
            <a:r>
              <a:rPr lang="en-US" altLang="zh-CN" dirty="0" smtClean="0"/>
              <a:t>(</a:t>
            </a:r>
            <a:r>
              <a:rPr lang="zh-CN" altLang="en-US" smtClean="0"/>
              <a:t>例如获取分线信息的协议</a:t>
            </a:r>
            <a:r>
              <a:rPr lang="en-US" altLang="zh-CN" smtClean="0"/>
              <a:t>)</a:t>
            </a:r>
            <a:endParaRPr lang="en-US" altLang="zh-CN" dirty="0" smtClean="0"/>
          </a:p>
          <a:p>
            <a:r>
              <a:rPr lang="zh-CN" altLang="en-US" dirty="0"/>
              <a:t>场</a:t>
            </a:r>
            <a:r>
              <a:rPr lang="zh-CN" altLang="en-US" dirty="0" smtClean="0"/>
              <a:t>景队伍</a:t>
            </a:r>
            <a:endParaRPr lang="en-US" altLang="zh-CN" dirty="0" smtClean="0"/>
          </a:p>
          <a:p>
            <a:r>
              <a:rPr lang="zh-CN" altLang="en-US" dirty="0"/>
              <a:t>场</a:t>
            </a:r>
            <a:r>
              <a:rPr lang="zh-CN" altLang="en-US" dirty="0" smtClean="0"/>
              <a:t>景跳转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515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网状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网状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13422</TotalTime>
  <Words>234</Words>
  <Application>Microsoft Office PowerPoint</Application>
  <PresentationFormat>宽屏</PresentationFormat>
  <Paragraphs>36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宋体</vt:lpstr>
      <vt:lpstr>Arial</vt:lpstr>
      <vt:lpstr>Century Gothic</vt:lpstr>
      <vt:lpstr>网状</vt:lpstr>
      <vt:lpstr>古剑场景和战斗简介</vt:lpstr>
      <vt:lpstr>场景</vt:lpstr>
      <vt:lpstr>基本类图</vt:lpstr>
      <vt:lpstr>线程模型</vt:lpstr>
      <vt:lpstr>移动和视野</vt:lpstr>
      <vt:lpstr>战斗</vt:lpstr>
      <vt:lpstr>战场(战斗环境)</vt:lpstr>
      <vt:lpstr>触发器</vt:lpstr>
      <vt:lpstr>线程安全</vt:lpstr>
    </vt:vector>
  </TitlesOfParts>
  <Company>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古剑场景和战斗简介</dc:title>
  <dc:creator>Administrator</dc:creator>
  <cp:lastModifiedBy>Administrator</cp:lastModifiedBy>
  <cp:revision>21</cp:revision>
  <dcterms:created xsi:type="dcterms:W3CDTF">2018-05-07T06:21:53Z</dcterms:created>
  <dcterms:modified xsi:type="dcterms:W3CDTF">2018-10-12T05:21:08Z</dcterms:modified>
</cp:coreProperties>
</file>