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Inter Heavy" charset="1" panose="02000503000000020004"/>
      <p:regular r:id="rId22"/>
    </p:embeddedFont>
    <p:embeddedFont>
      <p:font typeface="Poppins" charset="1" panose="00000500000000000000"/>
      <p:regular r:id="rId23"/>
    </p:embeddedFont>
    <p:embeddedFont>
      <p:font typeface="Poppins Bold" charset="1" panose="00000800000000000000"/>
      <p:regular r:id="rId24"/>
    </p:embeddedFont>
    <p:embeddedFont>
      <p:font typeface="Canva Sans" charset="1" panose="020B05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gif" Type="http://schemas.openxmlformats.org/officeDocument/2006/relationships/image"/><Relationship Id="rId2" Target="../media/image25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gif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gif" Type="http://schemas.openxmlformats.org/officeDocument/2006/relationships/image"/><Relationship Id="rId11" Target="../media/image34.gif" Type="http://schemas.openxmlformats.org/officeDocument/2006/relationships/image"/><Relationship Id="rId2" Target="../media/image25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5.gif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gif" Type="http://schemas.openxmlformats.org/officeDocument/2006/relationships/image"/><Relationship Id="rId11" Target="../media/image34.gif" Type="http://schemas.openxmlformats.org/officeDocument/2006/relationships/image"/><Relationship Id="rId2" Target="../media/image25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5.gif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2" Target="../media/image25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2" Target="../media/image25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2" Target="../media/image14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gif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gif" Type="http://schemas.openxmlformats.org/officeDocument/2006/relationships/image"/><Relationship Id="rId11" Target="../media/image34.gif" Type="http://schemas.openxmlformats.org/officeDocument/2006/relationships/image"/><Relationship Id="rId2" Target="../media/image25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5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1982" y="-190239"/>
            <a:ext cx="3015641" cy="5228051"/>
            <a:chOff x="0" y="0"/>
            <a:chExt cx="794243" cy="13769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4243" cy="1376935"/>
            </a:xfrm>
            <a:custGeom>
              <a:avLst/>
              <a:gdLst/>
              <a:ahLst/>
              <a:cxnLst/>
              <a:rect r="r" b="b" t="t" l="l"/>
              <a:pathLst>
                <a:path h="1376935" w="794243">
                  <a:moveTo>
                    <a:pt x="0" y="0"/>
                  </a:moveTo>
                  <a:lnTo>
                    <a:pt x="794243" y="0"/>
                  </a:lnTo>
                  <a:lnTo>
                    <a:pt x="794243" y="1376935"/>
                  </a:lnTo>
                  <a:lnTo>
                    <a:pt x="0" y="1376935"/>
                  </a:ln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4243" cy="1415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48464" y="6418806"/>
            <a:ext cx="3015641" cy="5228051"/>
            <a:chOff x="0" y="0"/>
            <a:chExt cx="794243" cy="13769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94243" cy="1376935"/>
            </a:xfrm>
            <a:custGeom>
              <a:avLst/>
              <a:gdLst/>
              <a:ahLst/>
              <a:cxnLst/>
              <a:rect r="r" b="b" t="t" l="l"/>
              <a:pathLst>
                <a:path h="1376935" w="794243">
                  <a:moveTo>
                    <a:pt x="0" y="0"/>
                  </a:moveTo>
                  <a:lnTo>
                    <a:pt x="794243" y="0"/>
                  </a:lnTo>
                  <a:lnTo>
                    <a:pt x="794243" y="1376935"/>
                  </a:lnTo>
                  <a:lnTo>
                    <a:pt x="0" y="1376935"/>
                  </a:ln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94243" cy="1415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09724" y="2253168"/>
            <a:ext cx="6361116" cy="5780664"/>
          </a:xfrm>
          <a:custGeom>
            <a:avLst/>
            <a:gdLst/>
            <a:ahLst/>
            <a:cxnLst/>
            <a:rect r="r" b="b" t="t" l="l"/>
            <a:pathLst>
              <a:path h="5780664" w="6361116">
                <a:moveTo>
                  <a:pt x="0" y="0"/>
                </a:moveTo>
                <a:lnTo>
                  <a:pt x="6361116" y="0"/>
                </a:lnTo>
                <a:lnTo>
                  <a:pt x="6361116" y="5780664"/>
                </a:lnTo>
                <a:lnTo>
                  <a:pt x="0" y="5780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226107" y="-2994503"/>
            <a:ext cx="4916178" cy="491617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706016" y="9188768"/>
            <a:ext cx="4916178" cy="491617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781725" y="6630183"/>
            <a:ext cx="6863778" cy="746864"/>
            <a:chOff x="0" y="0"/>
            <a:chExt cx="1807744" cy="19670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07744" cy="196705"/>
            </a:xfrm>
            <a:custGeom>
              <a:avLst/>
              <a:gdLst/>
              <a:ahLst/>
              <a:cxnLst/>
              <a:rect r="r" b="b" t="t" l="l"/>
              <a:pathLst>
                <a:path h="196705" w="1807744">
                  <a:moveTo>
                    <a:pt x="98353" y="0"/>
                  </a:moveTo>
                  <a:lnTo>
                    <a:pt x="1709392" y="0"/>
                  </a:lnTo>
                  <a:cubicBezTo>
                    <a:pt x="1763710" y="0"/>
                    <a:pt x="1807744" y="44034"/>
                    <a:pt x="1807744" y="98353"/>
                  </a:cubicBezTo>
                  <a:lnTo>
                    <a:pt x="1807744" y="98353"/>
                  </a:lnTo>
                  <a:cubicBezTo>
                    <a:pt x="1807744" y="124437"/>
                    <a:pt x="1797382" y="149454"/>
                    <a:pt x="1778937" y="167898"/>
                  </a:cubicBezTo>
                  <a:cubicBezTo>
                    <a:pt x="1760493" y="186343"/>
                    <a:pt x="1735476" y="196705"/>
                    <a:pt x="1709392" y="196705"/>
                  </a:cubicBezTo>
                  <a:lnTo>
                    <a:pt x="98353" y="196705"/>
                  </a:lnTo>
                  <a:cubicBezTo>
                    <a:pt x="72268" y="196705"/>
                    <a:pt x="47251" y="186343"/>
                    <a:pt x="28807" y="167898"/>
                  </a:cubicBezTo>
                  <a:cubicBezTo>
                    <a:pt x="10362" y="149454"/>
                    <a:pt x="0" y="124437"/>
                    <a:pt x="0" y="98353"/>
                  </a:cubicBezTo>
                  <a:lnTo>
                    <a:pt x="0" y="98353"/>
                  </a:lnTo>
                  <a:cubicBezTo>
                    <a:pt x="0" y="72268"/>
                    <a:pt x="10362" y="47251"/>
                    <a:pt x="28807" y="28807"/>
                  </a:cubicBezTo>
                  <a:cubicBezTo>
                    <a:pt x="47251" y="10362"/>
                    <a:pt x="72268" y="0"/>
                    <a:pt x="98353" y="0"/>
                  </a:cubicBez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807744" cy="2348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4969221" y="1028700"/>
            <a:ext cx="2290079" cy="1173666"/>
          </a:xfrm>
          <a:custGeom>
            <a:avLst/>
            <a:gdLst/>
            <a:ahLst/>
            <a:cxnLst/>
            <a:rect r="r" b="b" t="t" l="l"/>
            <a:pathLst>
              <a:path h="1173666" w="2290079">
                <a:moveTo>
                  <a:pt x="0" y="0"/>
                </a:moveTo>
                <a:lnTo>
                  <a:pt x="2290079" y="0"/>
                </a:lnTo>
                <a:lnTo>
                  <a:pt x="2290079" y="1173666"/>
                </a:lnTo>
                <a:lnTo>
                  <a:pt x="0" y="1173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774255" y="7849122"/>
            <a:ext cx="508889" cy="1507820"/>
          </a:xfrm>
          <a:custGeom>
            <a:avLst/>
            <a:gdLst/>
            <a:ahLst/>
            <a:cxnLst/>
            <a:rect r="r" b="b" t="t" l="l"/>
            <a:pathLst>
              <a:path h="1507820" w="508889">
                <a:moveTo>
                  <a:pt x="0" y="0"/>
                </a:moveTo>
                <a:lnTo>
                  <a:pt x="508890" y="0"/>
                </a:lnTo>
                <a:lnTo>
                  <a:pt x="508890" y="1507820"/>
                </a:lnTo>
                <a:lnTo>
                  <a:pt x="0" y="15078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5497330" y="8741668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8791250" y="2604761"/>
            <a:ext cx="7984631" cy="237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9200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DISTRIBUTED</a:t>
            </a:r>
          </a:p>
          <a:p>
            <a:pPr algn="l">
              <a:lnSpc>
                <a:spcPts val="9200"/>
              </a:lnSpc>
            </a:pPr>
            <a:r>
              <a:rPr lang="en-US" sz="9200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SYSTEM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60100" y="6749665"/>
            <a:ext cx="590702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Quoc Anh - Thanh Binh - Trung Hieu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81725" y="5588387"/>
            <a:ext cx="6187496" cy="59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4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MINI CRUD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50506" y="5143500"/>
            <a:ext cx="5758413" cy="6017561"/>
            <a:chOff x="0" y="0"/>
            <a:chExt cx="7677884" cy="802341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392085"/>
              <a:ext cx="6631329" cy="6631329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C3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095479" y="0"/>
              <a:ext cx="4582404" cy="6455909"/>
              <a:chOff x="0" y="0"/>
              <a:chExt cx="450723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596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4505960">
                    <a:moveTo>
                      <a:pt x="0" y="561340"/>
                    </a:moveTo>
                    <a:lnTo>
                      <a:pt x="0" y="3961130"/>
                    </a:lnTo>
                    <a:cubicBezTo>
                      <a:pt x="0" y="4272280"/>
                      <a:pt x="252730" y="4523740"/>
                      <a:pt x="562610" y="4522470"/>
                    </a:cubicBezTo>
                    <a:cubicBezTo>
                      <a:pt x="873760" y="4521200"/>
                      <a:pt x="1126490" y="4773930"/>
                      <a:pt x="1125220" y="5085080"/>
                    </a:cubicBezTo>
                    <a:lnTo>
                      <a:pt x="1123950" y="5787390"/>
                    </a:lnTo>
                    <a:cubicBezTo>
                      <a:pt x="1123950" y="6098540"/>
                      <a:pt x="1375410" y="6350000"/>
                      <a:pt x="1685290" y="6350000"/>
                    </a:cubicBezTo>
                    <a:lnTo>
                      <a:pt x="3944620" y="6350000"/>
                    </a:lnTo>
                    <a:cubicBezTo>
                      <a:pt x="4254500" y="6350000"/>
                      <a:pt x="4505960" y="6098540"/>
                      <a:pt x="4505960" y="5788660"/>
                    </a:cubicBezTo>
                    <a:lnTo>
                      <a:pt x="4505960" y="2679700"/>
                    </a:lnTo>
                    <a:cubicBezTo>
                      <a:pt x="4505960" y="2494280"/>
                      <a:pt x="4414520" y="2321560"/>
                      <a:pt x="4262120" y="2217420"/>
                    </a:cubicBezTo>
                    <a:lnTo>
                      <a:pt x="1184910" y="99060"/>
                    </a:lnTo>
                    <a:cubicBezTo>
                      <a:pt x="1090930" y="34290"/>
                      <a:pt x="980440" y="0"/>
                      <a:pt x="866140" y="0"/>
                    </a:cubicBezTo>
                    <a:lnTo>
                      <a:pt x="561340" y="0"/>
                    </a:lnTo>
                    <a:cubicBezTo>
                      <a:pt x="251460" y="0"/>
                      <a:pt x="0" y="251460"/>
                      <a:pt x="0" y="56134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75266" t="0" r="-75266" b="0"/>
                </a:stretch>
              </a:blipFill>
              <a:ln w="209550" cap="sq">
                <a:solidFill>
                  <a:srgbClr val="FFFFFF"/>
                </a:solidFill>
                <a:prstDash val="solid"/>
                <a:miter/>
              </a:ln>
            </p:spPr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15497330" y="1028700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039529" y="1431208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8"/>
                </a:lnTo>
                <a:lnTo>
                  <a:pt x="0" y="1751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39529" y="4581157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9"/>
                </a:lnTo>
                <a:lnTo>
                  <a:pt x="0" y="1751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39529" y="7512552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8"/>
                </a:lnTo>
                <a:lnTo>
                  <a:pt x="0" y="1751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16011" y="4753388"/>
            <a:ext cx="2143626" cy="1988213"/>
          </a:xfrm>
          <a:custGeom>
            <a:avLst/>
            <a:gdLst/>
            <a:ahLst/>
            <a:cxnLst/>
            <a:rect r="r" b="b" t="t" l="l"/>
            <a:pathLst>
              <a:path h="1988213" w="2143626">
                <a:moveTo>
                  <a:pt x="0" y="0"/>
                </a:moveTo>
                <a:lnTo>
                  <a:pt x="2143626" y="0"/>
                </a:lnTo>
                <a:lnTo>
                  <a:pt x="2143626" y="1988213"/>
                </a:lnTo>
                <a:lnTo>
                  <a:pt x="0" y="19882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2186339"/>
            <a:ext cx="819022" cy="81902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true" flipV="false" rot="5313675">
            <a:off x="9463890" y="910948"/>
            <a:ext cx="2206540" cy="4849539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3018867" y="3298439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6677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-1457944">
            <a:off x="9034824" y="2456551"/>
            <a:ext cx="1197615" cy="538927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-1377355">
            <a:off x="9681408" y="2939915"/>
            <a:ext cx="429865" cy="232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0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KEY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true" rot="5313675">
            <a:off x="9657191" y="1744395"/>
            <a:ext cx="2206540" cy="4849539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028700" y="1162050"/>
            <a:ext cx="8383118" cy="935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IMPLEMENTATION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76254" y="2331274"/>
            <a:ext cx="523913" cy="46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8"/>
              </a:lnSpc>
            </a:pPr>
            <a:r>
              <a:rPr lang="en-US" b="true" sz="2641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55896" y="2382219"/>
            <a:ext cx="4719744" cy="41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0"/>
              </a:lnSpc>
            </a:pPr>
            <a:r>
              <a:rPr lang="en-US" sz="264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READ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530556" y="7063319"/>
            <a:ext cx="1224563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CLIENT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056280" y="6446586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7766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056280" y="9377980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6767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760461" y="4169165"/>
            <a:ext cx="1480330" cy="1203739"/>
            <a:chOff x="0" y="0"/>
            <a:chExt cx="1973773" cy="1604985"/>
          </a:xfrm>
        </p:grpSpPr>
        <p:pic>
          <p:nvPicPr>
            <p:cNvPr name="Picture 28" id="28"/>
            <p:cNvPicPr>
              <a:picLocks noChangeAspect="true"/>
            </p:cNvPicPr>
            <p:nvPr/>
          </p:nvPicPr>
          <p:blipFill>
            <a:blip r:embed="rId10"/>
            <a:srcRect l="0" t="0" r="0" b="0"/>
            <a:stretch>
              <a:fillRect/>
            </a:stretch>
          </p:blipFill>
          <p:spPr>
            <a:xfrm flipH="true" flipV="false" rot="-1457944">
              <a:off x="77114" y="296716"/>
              <a:ext cx="1596819" cy="718569"/>
            </a:xfrm>
            <a:prstGeom prst="rect">
              <a:avLst/>
            </a:prstGeom>
          </p:spPr>
        </p:pic>
        <p:sp>
          <p:nvSpPr>
            <p:cNvPr name="TextBox 29" id="29"/>
            <p:cNvSpPr txBox="true"/>
            <p:nvPr/>
          </p:nvSpPr>
          <p:spPr>
            <a:xfrm rot="-1377355">
              <a:off x="601692" y="1046503"/>
              <a:ext cx="1366935" cy="303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2"/>
                </a:lnSpc>
              </a:pPr>
              <a:r>
                <a:rPr lang="en-US" sz="1402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RESPONSE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50506" y="5143500"/>
            <a:ext cx="5758413" cy="6017561"/>
            <a:chOff x="0" y="0"/>
            <a:chExt cx="7677884" cy="802341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392085"/>
              <a:ext cx="6631329" cy="6631329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C3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095479" y="0"/>
              <a:ext cx="4582404" cy="6455909"/>
              <a:chOff x="0" y="0"/>
              <a:chExt cx="450723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596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4505960">
                    <a:moveTo>
                      <a:pt x="0" y="561340"/>
                    </a:moveTo>
                    <a:lnTo>
                      <a:pt x="0" y="3961130"/>
                    </a:lnTo>
                    <a:cubicBezTo>
                      <a:pt x="0" y="4272280"/>
                      <a:pt x="252730" y="4523740"/>
                      <a:pt x="562610" y="4522470"/>
                    </a:cubicBezTo>
                    <a:cubicBezTo>
                      <a:pt x="873760" y="4521200"/>
                      <a:pt x="1126490" y="4773930"/>
                      <a:pt x="1125220" y="5085080"/>
                    </a:cubicBezTo>
                    <a:lnTo>
                      <a:pt x="1123950" y="5787390"/>
                    </a:lnTo>
                    <a:cubicBezTo>
                      <a:pt x="1123950" y="6098540"/>
                      <a:pt x="1375410" y="6350000"/>
                      <a:pt x="1685290" y="6350000"/>
                    </a:cubicBezTo>
                    <a:lnTo>
                      <a:pt x="3944620" y="6350000"/>
                    </a:lnTo>
                    <a:cubicBezTo>
                      <a:pt x="4254500" y="6350000"/>
                      <a:pt x="4505960" y="6098540"/>
                      <a:pt x="4505960" y="5788660"/>
                    </a:cubicBezTo>
                    <a:lnTo>
                      <a:pt x="4505960" y="2679700"/>
                    </a:lnTo>
                    <a:cubicBezTo>
                      <a:pt x="4505960" y="2494280"/>
                      <a:pt x="4414520" y="2321560"/>
                      <a:pt x="4262120" y="2217420"/>
                    </a:cubicBezTo>
                    <a:lnTo>
                      <a:pt x="1184910" y="99060"/>
                    </a:lnTo>
                    <a:cubicBezTo>
                      <a:pt x="1090930" y="34290"/>
                      <a:pt x="980440" y="0"/>
                      <a:pt x="866140" y="0"/>
                    </a:cubicBezTo>
                    <a:lnTo>
                      <a:pt x="561340" y="0"/>
                    </a:lnTo>
                    <a:cubicBezTo>
                      <a:pt x="251460" y="0"/>
                      <a:pt x="0" y="251460"/>
                      <a:pt x="0" y="56134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75266" t="0" r="-75266" b="0"/>
                </a:stretch>
              </a:blipFill>
              <a:ln w="209550" cap="sq">
                <a:solidFill>
                  <a:srgbClr val="FFFFFF"/>
                </a:solidFill>
                <a:prstDash val="solid"/>
                <a:miter/>
              </a:ln>
            </p:spPr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15497330" y="1028700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039529" y="1431208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8"/>
                </a:lnTo>
                <a:lnTo>
                  <a:pt x="0" y="1751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39529" y="4581157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9"/>
                </a:lnTo>
                <a:lnTo>
                  <a:pt x="0" y="1751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39529" y="7512552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8"/>
                </a:lnTo>
                <a:lnTo>
                  <a:pt x="0" y="1751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16011" y="4753388"/>
            <a:ext cx="2143626" cy="1988213"/>
          </a:xfrm>
          <a:custGeom>
            <a:avLst/>
            <a:gdLst/>
            <a:ahLst/>
            <a:cxnLst/>
            <a:rect r="r" b="b" t="t" l="l"/>
            <a:pathLst>
              <a:path h="1988213" w="2143626">
                <a:moveTo>
                  <a:pt x="0" y="0"/>
                </a:moveTo>
                <a:lnTo>
                  <a:pt x="2143626" y="0"/>
                </a:lnTo>
                <a:lnTo>
                  <a:pt x="2143626" y="1988213"/>
                </a:lnTo>
                <a:lnTo>
                  <a:pt x="0" y="19882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3988342">
            <a:off x="13820373" y="3098010"/>
            <a:ext cx="2050407" cy="152755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3988342">
            <a:off x="13820373" y="6118730"/>
            <a:ext cx="2050407" cy="152755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4041698">
            <a:off x="15298194" y="3294540"/>
            <a:ext cx="1313835" cy="59122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4041698">
            <a:off x="15298194" y="5881198"/>
            <a:ext cx="1313835" cy="591226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1028700" y="2186339"/>
            <a:ext cx="819022" cy="81902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true" flipV="false" rot="5313675">
            <a:off x="9463890" y="910948"/>
            <a:ext cx="2206540" cy="4849539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3018867" y="3298439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6677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8976988" y="2234014"/>
            <a:ext cx="1313286" cy="1203739"/>
            <a:chOff x="0" y="0"/>
            <a:chExt cx="1751048" cy="1604985"/>
          </a:xfrm>
        </p:grpSpPr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10"/>
            <a:srcRect l="0" t="0" r="0" b="0"/>
            <a:stretch>
              <a:fillRect/>
            </a:stretch>
          </p:blipFill>
          <p:spPr>
            <a:xfrm flipH="false" flipV="false" rot="-1457944">
              <a:off x="77114" y="296716"/>
              <a:ext cx="1596819" cy="718569"/>
            </a:xfrm>
            <a:prstGeom prst="rect">
              <a:avLst/>
            </a:prstGeom>
          </p:spPr>
        </p:pic>
        <p:sp>
          <p:nvSpPr>
            <p:cNvPr name="TextBox 24" id="24"/>
            <p:cNvSpPr txBox="true"/>
            <p:nvPr/>
          </p:nvSpPr>
          <p:spPr>
            <a:xfrm rot="-1377355">
              <a:off x="613799" y="1106127"/>
              <a:ext cx="1061190" cy="303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2"/>
                </a:lnSpc>
              </a:pPr>
              <a:r>
                <a:rPr lang="en-US" sz="1402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RECORD</a:t>
              </a:r>
            </a:p>
          </p:txBody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true" rot="5313675">
            <a:off x="9657191" y="1744395"/>
            <a:ext cx="2206540" cy="4849539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028700" y="1162050"/>
            <a:ext cx="8383118" cy="935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IMPLEMENTATION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27340" y="2331274"/>
            <a:ext cx="421741" cy="46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8"/>
              </a:lnSpc>
            </a:pPr>
            <a:r>
              <a:rPr lang="en-US" b="true" sz="2641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55896" y="2382219"/>
            <a:ext cx="4719744" cy="41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0"/>
              </a:lnSpc>
            </a:pPr>
            <a:r>
              <a:rPr lang="en-US" sz="264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UPDATE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530556" y="7063319"/>
            <a:ext cx="1224563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CLIENT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056280" y="6446586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7766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056280" y="9377980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6767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480804" y="3409177"/>
            <a:ext cx="140524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UPDATING</a:t>
            </a:r>
          </a:p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SYNC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760461" y="4169165"/>
            <a:ext cx="1480330" cy="1203739"/>
            <a:chOff x="0" y="0"/>
            <a:chExt cx="1973773" cy="1604985"/>
          </a:xfrm>
        </p:grpSpPr>
        <p:pic>
          <p:nvPicPr>
            <p:cNvPr name="Picture 34" id="34"/>
            <p:cNvPicPr>
              <a:picLocks noChangeAspect="true"/>
            </p:cNvPicPr>
            <p:nvPr/>
          </p:nvPicPr>
          <p:blipFill>
            <a:blip r:embed="rId10"/>
            <a:srcRect l="0" t="0" r="0" b="0"/>
            <a:stretch>
              <a:fillRect/>
            </a:stretch>
          </p:blipFill>
          <p:spPr>
            <a:xfrm flipH="true" flipV="false" rot="-1457944">
              <a:off x="77114" y="296716"/>
              <a:ext cx="1596819" cy="718569"/>
            </a:xfrm>
            <a:prstGeom prst="rect">
              <a:avLst/>
            </a:prstGeom>
          </p:spPr>
        </p:pic>
        <p:sp>
          <p:nvSpPr>
            <p:cNvPr name="TextBox 35" id="35"/>
            <p:cNvSpPr txBox="true"/>
            <p:nvPr/>
          </p:nvSpPr>
          <p:spPr>
            <a:xfrm rot="-1377355">
              <a:off x="601692" y="1046503"/>
              <a:ext cx="1366935" cy="303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2"/>
                </a:lnSpc>
              </a:pPr>
              <a:r>
                <a:rPr lang="en-US" sz="1402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RESPONSE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6556679" y="5980927"/>
            <a:ext cx="140524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UPDATING</a:t>
            </a:r>
          </a:p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SYNC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50506" y="5143500"/>
            <a:ext cx="5758413" cy="6017561"/>
            <a:chOff x="0" y="0"/>
            <a:chExt cx="7677884" cy="802341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392085"/>
              <a:ext cx="6631329" cy="6631329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C3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095479" y="0"/>
              <a:ext cx="4582404" cy="6455909"/>
              <a:chOff x="0" y="0"/>
              <a:chExt cx="450723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596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4505960">
                    <a:moveTo>
                      <a:pt x="0" y="561340"/>
                    </a:moveTo>
                    <a:lnTo>
                      <a:pt x="0" y="3961130"/>
                    </a:lnTo>
                    <a:cubicBezTo>
                      <a:pt x="0" y="4272280"/>
                      <a:pt x="252730" y="4523740"/>
                      <a:pt x="562610" y="4522470"/>
                    </a:cubicBezTo>
                    <a:cubicBezTo>
                      <a:pt x="873760" y="4521200"/>
                      <a:pt x="1126490" y="4773930"/>
                      <a:pt x="1125220" y="5085080"/>
                    </a:cubicBezTo>
                    <a:lnTo>
                      <a:pt x="1123950" y="5787390"/>
                    </a:lnTo>
                    <a:cubicBezTo>
                      <a:pt x="1123950" y="6098540"/>
                      <a:pt x="1375410" y="6350000"/>
                      <a:pt x="1685290" y="6350000"/>
                    </a:cubicBezTo>
                    <a:lnTo>
                      <a:pt x="3944620" y="6350000"/>
                    </a:lnTo>
                    <a:cubicBezTo>
                      <a:pt x="4254500" y="6350000"/>
                      <a:pt x="4505960" y="6098540"/>
                      <a:pt x="4505960" y="5788660"/>
                    </a:cubicBezTo>
                    <a:lnTo>
                      <a:pt x="4505960" y="2679700"/>
                    </a:lnTo>
                    <a:cubicBezTo>
                      <a:pt x="4505960" y="2494280"/>
                      <a:pt x="4414520" y="2321560"/>
                      <a:pt x="4262120" y="2217420"/>
                    </a:cubicBezTo>
                    <a:lnTo>
                      <a:pt x="1184910" y="99060"/>
                    </a:lnTo>
                    <a:cubicBezTo>
                      <a:pt x="1090930" y="34290"/>
                      <a:pt x="980440" y="0"/>
                      <a:pt x="866140" y="0"/>
                    </a:cubicBezTo>
                    <a:lnTo>
                      <a:pt x="561340" y="0"/>
                    </a:lnTo>
                    <a:cubicBezTo>
                      <a:pt x="251460" y="0"/>
                      <a:pt x="0" y="251460"/>
                      <a:pt x="0" y="56134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75266" t="0" r="-75266" b="0"/>
                </a:stretch>
              </a:blipFill>
              <a:ln w="209550" cap="sq">
                <a:solidFill>
                  <a:srgbClr val="FFFFFF"/>
                </a:solidFill>
                <a:prstDash val="solid"/>
                <a:miter/>
              </a:ln>
            </p:spPr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15497330" y="1028700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039529" y="1431208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8"/>
                </a:lnTo>
                <a:lnTo>
                  <a:pt x="0" y="1751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39529" y="4581157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9"/>
                </a:lnTo>
                <a:lnTo>
                  <a:pt x="0" y="1751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39529" y="7512552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8"/>
                </a:lnTo>
                <a:lnTo>
                  <a:pt x="0" y="1751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16011" y="4753388"/>
            <a:ext cx="2143626" cy="1988213"/>
          </a:xfrm>
          <a:custGeom>
            <a:avLst/>
            <a:gdLst/>
            <a:ahLst/>
            <a:cxnLst/>
            <a:rect r="r" b="b" t="t" l="l"/>
            <a:pathLst>
              <a:path h="1988213" w="2143626">
                <a:moveTo>
                  <a:pt x="0" y="0"/>
                </a:moveTo>
                <a:lnTo>
                  <a:pt x="2143626" y="0"/>
                </a:lnTo>
                <a:lnTo>
                  <a:pt x="2143626" y="1988213"/>
                </a:lnTo>
                <a:lnTo>
                  <a:pt x="0" y="19882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3988342">
            <a:off x="13820373" y="3098010"/>
            <a:ext cx="2050407" cy="152755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3988342">
            <a:off x="13820373" y="6118730"/>
            <a:ext cx="2050407" cy="152755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4041698">
            <a:off x="15298194" y="3294540"/>
            <a:ext cx="1313835" cy="59122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4041698">
            <a:off x="15298194" y="5881198"/>
            <a:ext cx="1313835" cy="591226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1028700" y="2186339"/>
            <a:ext cx="819022" cy="81902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true" flipV="false" rot="5313675">
            <a:off x="9463890" y="910948"/>
            <a:ext cx="2206540" cy="4849539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3018867" y="3298439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6677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-1457944">
            <a:off x="9034824" y="2456551"/>
            <a:ext cx="1197615" cy="538927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-1377355">
            <a:off x="9654432" y="3009501"/>
            <a:ext cx="433201" cy="232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0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KEY</a:t>
            </a:r>
          </a:p>
        </p:txBody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true" rot="5313675">
            <a:off x="9657191" y="1744395"/>
            <a:ext cx="2206540" cy="4849539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028700" y="1162050"/>
            <a:ext cx="8383118" cy="935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IMPLEMENTATION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15262" y="2331274"/>
            <a:ext cx="445898" cy="46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8"/>
              </a:lnSpc>
            </a:pPr>
            <a:r>
              <a:rPr lang="en-US" b="true" sz="2641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55896" y="2382219"/>
            <a:ext cx="4719744" cy="41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0"/>
              </a:lnSpc>
            </a:pPr>
            <a:r>
              <a:rPr lang="en-US" sz="264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DELETE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530556" y="7063319"/>
            <a:ext cx="1224563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CLIENT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056280" y="6446586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7766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056280" y="9377980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6767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480804" y="3409177"/>
            <a:ext cx="140524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DELETING</a:t>
            </a:r>
          </a:p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SYNC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0760461" y="4169165"/>
            <a:ext cx="1480330" cy="1203739"/>
            <a:chOff x="0" y="0"/>
            <a:chExt cx="1973773" cy="1604985"/>
          </a:xfrm>
        </p:grpSpPr>
        <p:pic>
          <p:nvPicPr>
            <p:cNvPr name="Picture 33" id="33"/>
            <p:cNvPicPr>
              <a:picLocks noChangeAspect="true"/>
            </p:cNvPicPr>
            <p:nvPr/>
          </p:nvPicPr>
          <p:blipFill>
            <a:blip r:embed="rId10"/>
            <a:srcRect l="0" t="0" r="0" b="0"/>
            <a:stretch>
              <a:fillRect/>
            </a:stretch>
          </p:blipFill>
          <p:spPr>
            <a:xfrm flipH="true" flipV="false" rot="-1457944">
              <a:off x="77114" y="296716"/>
              <a:ext cx="1596819" cy="718569"/>
            </a:xfrm>
            <a:prstGeom prst="rect">
              <a:avLst/>
            </a:prstGeom>
          </p:spPr>
        </p:pic>
        <p:sp>
          <p:nvSpPr>
            <p:cNvPr name="TextBox 34" id="34"/>
            <p:cNvSpPr txBox="true"/>
            <p:nvPr/>
          </p:nvSpPr>
          <p:spPr>
            <a:xfrm rot="-1377355">
              <a:off x="601692" y="1046503"/>
              <a:ext cx="1366935" cy="303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2"/>
                </a:lnSpc>
              </a:pPr>
              <a:r>
                <a:rPr lang="en-US" sz="1402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RESPONSE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6556679" y="5980927"/>
            <a:ext cx="140524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DELETING</a:t>
            </a:r>
          </a:p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SYNC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50506" y="5143500"/>
            <a:ext cx="5758413" cy="6017561"/>
            <a:chOff x="0" y="0"/>
            <a:chExt cx="7677884" cy="802341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392085"/>
              <a:ext cx="6631329" cy="6631329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C3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095479" y="0"/>
              <a:ext cx="4582404" cy="6455909"/>
              <a:chOff x="0" y="0"/>
              <a:chExt cx="450723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596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4505960">
                    <a:moveTo>
                      <a:pt x="0" y="561340"/>
                    </a:moveTo>
                    <a:lnTo>
                      <a:pt x="0" y="3961130"/>
                    </a:lnTo>
                    <a:cubicBezTo>
                      <a:pt x="0" y="4272280"/>
                      <a:pt x="252730" y="4523740"/>
                      <a:pt x="562610" y="4522470"/>
                    </a:cubicBezTo>
                    <a:cubicBezTo>
                      <a:pt x="873760" y="4521200"/>
                      <a:pt x="1126490" y="4773930"/>
                      <a:pt x="1125220" y="5085080"/>
                    </a:cubicBezTo>
                    <a:lnTo>
                      <a:pt x="1123950" y="5787390"/>
                    </a:lnTo>
                    <a:cubicBezTo>
                      <a:pt x="1123950" y="6098540"/>
                      <a:pt x="1375410" y="6350000"/>
                      <a:pt x="1685290" y="6350000"/>
                    </a:cubicBezTo>
                    <a:lnTo>
                      <a:pt x="3944620" y="6350000"/>
                    </a:lnTo>
                    <a:cubicBezTo>
                      <a:pt x="4254500" y="6350000"/>
                      <a:pt x="4505960" y="6098540"/>
                      <a:pt x="4505960" y="5788660"/>
                    </a:cubicBezTo>
                    <a:lnTo>
                      <a:pt x="4505960" y="2679700"/>
                    </a:lnTo>
                    <a:cubicBezTo>
                      <a:pt x="4505960" y="2494280"/>
                      <a:pt x="4414520" y="2321560"/>
                      <a:pt x="4262120" y="2217420"/>
                    </a:cubicBezTo>
                    <a:lnTo>
                      <a:pt x="1184910" y="99060"/>
                    </a:lnTo>
                    <a:cubicBezTo>
                      <a:pt x="1090930" y="34290"/>
                      <a:pt x="980440" y="0"/>
                      <a:pt x="866140" y="0"/>
                    </a:cubicBezTo>
                    <a:lnTo>
                      <a:pt x="561340" y="0"/>
                    </a:lnTo>
                    <a:cubicBezTo>
                      <a:pt x="251460" y="0"/>
                      <a:pt x="0" y="251460"/>
                      <a:pt x="0" y="56134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75266" t="0" r="-75266" b="0"/>
                </a:stretch>
              </a:blipFill>
              <a:ln w="209550" cap="sq">
                <a:solidFill>
                  <a:srgbClr val="FFFFFF"/>
                </a:solidFill>
                <a:prstDash val="solid"/>
                <a:miter/>
              </a:ln>
            </p:spPr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15497330" y="1028700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5860132" y="4747786"/>
            <a:ext cx="1359525" cy="2553031"/>
            <a:chOff x="0" y="0"/>
            <a:chExt cx="1812700" cy="34040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7550" y="0"/>
              <a:ext cx="1605201" cy="2334838"/>
            </a:xfrm>
            <a:custGeom>
              <a:avLst/>
              <a:gdLst/>
              <a:ahLst/>
              <a:cxnLst/>
              <a:rect r="r" b="b" t="t" l="l"/>
              <a:pathLst>
                <a:path h="2334838" w="1605201">
                  <a:moveTo>
                    <a:pt x="0" y="0"/>
                  </a:moveTo>
                  <a:lnTo>
                    <a:pt x="1605201" y="0"/>
                  </a:lnTo>
                  <a:lnTo>
                    <a:pt x="1605201" y="2334838"/>
                  </a:lnTo>
                  <a:lnTo>
                    <a:pt x="0" y="2334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2495992"/>
              <a:ext cx="1812700" cy="908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9"/>
                </a:lnSpc>
              </a:pPr>
              <a:r>
                <a:rPr lang="en-US" sz="2199" b="true">
                  <a:solidFill>
                    <a:srgbClr val="6644A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SERVER 6677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78451" y="4749589"/>
            <a:ext cx="1376275" cy="2551229"/>
            <a:chOff x="0" y="0"/>
            <a:chExt cx="1835034" cy="34016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05201" cy="2334838"/>
            </a:xfrm>
            <a:custGeom>
              <a:avLst/>
              <a:gdLst/>
              <a:ahLst/>
              <a:cxnLst/>
              <a:rect r="r" b="b" t="t" l="l"/>
              <a:pathLst>
                <a:path h="2334838" w="1605201">
                  <a:moveTo>
                    <a:pt x="0" y="0"/>
                  </a:moveTo>
                  <a:lnTo>
                    <a:pt x="1605201" y="0"/>
                  </a:lnTo>
                  <a:lnTo>
                    <a:pt x="1605201" y="2334838"/>
                  </a:lnTo>
                  <a:lnTo>
                    <a:pt x="0" y="2334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22334" y="2493588"/>
              <a:ext cx="1812700" cy="908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9"/>
                </a:lnSpc>
              </a:pPr>
              <a:r>
                <a:rPr lang="en-US" sz="2199" b="true">
                  <a:solidFill>
                    <a:srgbClr val="6644A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SERVER 7766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561893" y="4749589"/>
            <a:ext cx="1376275" cy="2551229"/>
            <a:chOff x="0" y="0"/>
            <a:chExt cx="1835034" cy="34016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05201" cy="2334838"/>
            </a:xfrm>
            <a:custGeom>
              <a:avLst/>
              <a:gdLst/>
              <a:ahLst/>
              <a:cxnLst/>
              <a:rect r="r" b="b" t="t" l="l"/>
              <a:pathLst>
                <a:path h="2334838" w="1605201">
                  <a:moveTo>
                    <a:pt x="0" y="0"/>
                  </a:moveTo>
                  <a:lnTo>
                    <a:pt x="1605201" y="0"/>
                  </a:lnTo>
                  <a:lnTo>
                    <a:pt x="1605201" y="2334838"/>
                  </a:lnTo>
                  <a:lnTo>
                    <a:pt x="0" y="2334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22334" y="2493588"/>
              <a:ext cx="1812700" cy="908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9"/>
                </a:lnSpc>
              </a:pPr>
              <a:r>
                <a:rPr lang="en-US" sz="2199" b="true">
                  <a:solidFill>
                    <a:srgbClr val="6644A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SERVER 6767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true" flipV="false" rot="0">
            <a:off x="7008764" y="3520942"/>
            <a:ext cx="3180962" cy="1228647"/>
          </a:xfrm>
          <a:custGeom>
            <a:avLst/>
            <a:gdLst/>
            <a:ahLst/>
            <a:cxnLst/>
            <a:rect r="r" b="b" t="t" l="l"/>
            <a:pathLst>
              <a:path h="1228647" w="3180962">
                <a:moveTo>
                  <a:pt x="3180962" y="0"/>
                </a:moveTo>
                <a:lnTo>
                  <a:pt x="0" y="0"/>
                </a:lnTo>
                <a:lnTo>
                  <a:pt x="0" y="1228647"/>
                </a:lnTo>
                <a:lnTo>
                  <a:pt x="3180962" y="1228647"/>
                </a:lnTo>
                <a:lnTo>
                  <a:pt x="318096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0">
            <a:off x="7153242" y="6971797"/>
            <a:ext cx="7226694" cy="2791310"/>
          </a:xfrm>
          <a:custGeom>
            <a:avLst/>
            <a:gdLst/>
            <a:ahLst/>
            <a:cxnLst/>
            <a:rect r="r" b="b" t="t" l="l"/>
            <a:pathLst>
              <a:path h="2791310" w="7226694">
                <a:moveTo>
                  <a:pt x="7226693" y="2791311"/>
                </a:moveTo>
                <a:lnTo>
                  <a:pt x="0" y="2791311"/>
                </a:lnTo>
                <a:lnTo>
                  <a:pt x="0" y="0"/>
                </a:lnTo>
                <a:lnTo>
                  <a:pt x="7226693" y="0"/>
                </a:lnTo>
                <a:lnTo>
                  <a:pt x="7226693" y="2791311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062158" y="2534559"/>
            <a:ext cx="537086" cy="671358"/>
          </a:xfrm>
          <a:custGeom>
            <a:avLst/>
            <a:gdLst/>
            <a:ahLst/>
            <a:cxnLst/>
            <a:rect r="r" b="b" t="t" l="l"/>
            <a:pathLst>
              <a:path h="671358" w="537086">
                <a:moveTo>
                  <a:pt x="0" y="0"/>
                </a:moveTo>
                <a:lnTo>
                  <a:pt x="537087" y="0"/>
                </a:lnTo>
                <a:lnTo>
                  <a:pt x="537087" y="671358"/>
                </a:lnTo>
                <a:lnTo>
                  <a:pt x="0" y="6713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1162050"/>
            <a:ext cx="8383118" cy="935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IMPLEMENTATION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2496459"/>
            <a:ext cx="447465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AA96F3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RECOVERY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38759" y="3187567"/>
            <a:ext cx="140524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RECOVERY REQUEST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697461" y="7506689"/>
            <a:ext cx="537086" cy="671358"/>
          </a:xfrm>
          <a:custGeom>
            <a:avLst/>
            <a:gdLst/>
            <a:ahLst/>
            <a:cxnLst/>
            <a:rect r="r" b="b" t="t" l="l"/>
            <a:pathLst>
              <a:path h="671358" w="537086">
                <a:moveTo>
                  <a:pt x="0" y="0"/>
                </a:moveTo>
                <a:lnTo>
                  <a:pt x="537087" y="0"/>
                </a:lnTo>
                <a:lnTo>
                  <a:pt x="537087" y="671358"/>
                </a:lnTo>
                <a:lnTo>
                  <a:pt x="0" y="6713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374061" y="8159697"/>
            <a:ext cx="140524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RECOVERY REQUEST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50506" y="5143500"/>
            <a:ext cx="5758413" cy="6017561"/>
            <a:chOff x="0" y="0"/>
            <a:chExt cx="7677884" cy="802341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392085"/>
              <a:ext cx="6631329" cy="6631329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C3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095479" y="0"/>
              <a:ext cx="4582404" cy="6455909"/>
              <a:chOff x="0" y="0"/>
              <a:chExt cx="450723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596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4505960">
                    <a:moveTo>
                      <a:pt x="0" y="561340"/>
                    </a:moveTo>
                    <a:lnTo>
                      <a:pt x="0" y="3961130"/>
                    </a:lnTo>
                    <a:cubicBezTo>
                      <a:pt x="0" y="4272280"/>
                      <a:pt x="252730" y="4523740"/>
                      <a:pt x="562610" y="4522470"/>
                    </a:cubicBezTo>
                    <a:cubicBezTo>
                      <a:pt x="873760" y="4521200"/>
                      <a:pt x="1126490" y="4773930"/>
                      <a:pt x="1125220" y="5085080"/>
                    </a:cubicBezTo>
                    <a:lnTo>
                      <a:pt x="1123950" y="5787390"/>
                    </a:lnTo>
                    <a:cubicBezTo>
                      <a:pt x="1123950" y="6098540"/>
                      <a:pt x="1375410" y="6350000"/>
                      <a:pt x="1685290" y="6350000"/>
                    </a:cubicBezTo>
                    <a:lnTo>
                      <a:pt x="3944620" y="6350000"/>
                    </a:lnTo>
                    <a:cubicBezTo>
                      <a:pt x="4254500" y="6350000"/>
                      <a:pt x="4505960" y="6098540"/>
                      <a:pt x="4505960" y="5788660"/>
                    </a:cubicBezTo>
                    <a:lnTo>
                      <a:pt x="4505960" y="2679700"/>
                    </a:lnTo>
                    <a:cubicBezTo>
                      <a:pt x="4505960" y="2494280"/>
                      <a:pt x="4414520" y="2321560"/>
                      <a:pt x="4262120" y="2217420"/>
                    </a:cubicBezTo>
                    <a:lnTo>
                      <a:pt x="1184910" y="99060"/>
                    </a:lnTo>
                    <a:cubicBezTo>
                      <a:pt x="1090930" y="34290"/>
                      <a:pt x="980440" y="0"/>
                      <a:pt x="866140" y="0"/>
                    </a:cubicBezTo>
                    <a:lnTo>
                      <a:pt x="561340" y="0"/>
                    </a:lnTo>
                    <a:cubicBezTo>
                      <a:pt x="251460" y="0"/>
                      <a:pt x="0" y="251460"/>
                      <a:pt x="0" y="56134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75266" t="0" r="-75266" b="0"/>
                </a:stretch>
              </a:blipFill>
              <a:ln w="209550" cap="sq">
                <a:solidFill>
                  <a:srgbClr val="FFFFFF"/>
                </a:solidFill>
                <a:prstDash val="solid"/>
                <a:miter/>
              </a:ln>
            </p:spPr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15497330" y="1028700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5860132" y="4747786"/>
            <a:ext cx="1359525" cy="2553031"/>
            <a:chOff x="0" y="0"/>
            <a:chExt cx="1812700" cy="34040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7550" y="0"/>
              <a:ext cx="1605201" cy="2334838"/>
            </a:xfrm>
            <a:custGeom>
              <a:avLst/>
              <a:gdLst/>
              <a:ahLst/>
              <a:cxnLst/>
              <a:rect r="r" b="b" t="t" l="l"/>
              <a:pathLst>
                <a:path h="2334838" w="1605201">
                  <a:moveTo>
                    <a:pt x="0" y="0"/>
                  </a:moveTo>
                  <a:lnTo>
                    <a:pt x="1605201" y="0"/>
                  </a:lnTo>
                  <a:lnTo>
                    <a:pt x="1605201" y="2334838"/>
                  </a:lnTo>
                  <a:lnTo>
                    <a:pt x="0" y="2334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2495992"/>
              <a:ext cx="1812700" cy="908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9"/>
                </a:lnSpc>
              </a:pPr>
              <a:r>
                <a:rPr lang="en-US" sz="2199" b="true">
                  <a:solidFill>
                    <a:srgbClr val="6644A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SERVER 6677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78451" y="4749589"/>
            <a:ext cx="1376275" cy="2551229"/>
            <a:chOff x="0" y="0"/>
            <a:chExt cx="1835034" cy="34016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05201" cy="2334838"/>
            </a:xfrm>
            <a:custGeom>
              <a:avLst/>
              <a:gdLst/>
              <a:ahLst/>
              <a:cxnLst/>
              <a:rect r="r" b="b" t="t" l="l"/>
              <a:pathLst>
                <a:path h="2334838" w="1605201">
                  <a:moveTo>
                    <a:pt x="0" y="0"/>
                  </a:moveTo>
                  <a:lnTo>
                    <a:pt x="1605201" y="0"/>
                  </a:lnTo>
                  <a:lnTo>
                    <a:pt x="1605201" y="2334838"/>
                  </a:lnTo>
                  <a:lnTo>
                    <a:pt x="0" y="2334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22334" y="2493588"/>
              <a:ext cx="1812700" cy="908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9"/>
                </a:lnSpc>
              </a:pPr>
              <a:r>
                <a:rPr lang="en-US" sz="2199" b="true">
                  <a:solidFill>
                    <a:srgbClr val="6644A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SERVER 7766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561893" y="4749589"/>
            <a:ext cx="1376275" cy="2551229"/>
            <a:chOff x="0" y="0"/>
            <a:chExt cx="1835034" cy="34016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05201" cy="2334838"/>
            </a:xfrm>
            <a:custGeom>
              <a:avLst/>
              <a:gdLst/>
              <a:ahLst/>
              <a:cxnLst/>
              <a:rect r="r" b="b" t="t" l="l"/>
              <a:pathLst>
                <a:path h="2334838" w="1605201">
                  <a:moveTo>
                    <a:pt x="0" y="0"/>
                  </a:moveTo>
                  <a:lnTo>
                    <a:pt x="1605201" y="0"/>
                  </a:lnTo>
                  <a:lnTo>
                    <a:pt x="1605201" y="2334838"/>
                  </a:lnTo>
                  <a:lnTo>
                    <a:pt x="0" y="2334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22334" y="2493588"/>
              <a:ext cx="1812700" cy="908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9"/>
                </a:lnSpc>
              </a:pPr>
              <a:r>
                <a:rPr lang="en-US" sz="2199" b="true">
                  <a:solidFill>
                    <a:srgbClr val="6644A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SERVER 6767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7008764" y="3520942"/>
            <a:ext cx="3180962" cy="1228647"/>
          </a:xfrm>
          <a:custGeom>
            <a:avLst/>
            <a:gdLst/>
            <a:ahLst/>
            <a:cxnLst/>
            <a:rect r="r" b="b" t="t" l="l"/>
            <a:pathLst>
              <a:path h="1228647" w="3180962">
                <a:moveTo>
                  <a:pt x="0" y="0"/>
                </a:moveTo>
                <a:lnTo>
                  <a:pt x="3180962" y="0"/>
                </a:lnTo>
                <a:lnTo>
                  <a:pt x="3180962" y="1228647"/>
                </a:lnTo>
                <a:lnTo>
                  <a:pt x="0" y="12286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0">
            <a:off x="7219657" y="6971797"/>
            <a:ext cx="7226694" cy="2791310"/>
          </a:xfrm>
          <a:custGeom>
            <a:avLst/>
            <a:gdLst/>
            <a:ahLst/>
            <a:cxnLst/>
            <a:rect r="r" b="b" t="t" l="l"/>
            <a:pathLst>
              <a:path h="2791310" w="7226694">
                <a:moveTo>
                  <a:pt x="0" y="2791311"/>
                </a:moveTo>
                <a:lnTo>
                  <a:pt x="7226693" y="2791311"/>
                </a:lnTo>
                <a:lnTo>
                  <a:pt x="7226693" y="0"/>
                </a:lnTo>
                <a:lnTo>
                  <a:pt x="0" y="0"/>
                </a:lnTo>
                <a:lnTo>
                  <a:pt x="0" y="2791311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062158" y="2534559"/>
            <a:ext cx="537086" cy="671358"/>
          </a:xfrm>
          <a:custGeom>
            <a:avLst/>
            <a:gdLst/>
            <a:ahLst/>
            <a:cxnLst/>
            <a:rect r="r" b="b" t="t" l="l"/>
            <a:pathLst>
              <a:path h="671358" w="537086">
                <a:moveTo>
                  <a:pt x="0" y="0"/>
                </a:moveTo>
                <a:lnTo>
                  <a:pt x="537087" y="0"/>
                </a:lnTo>
                <a:lnTo>
                  <a:pt x="537087" y="671358"/>
                </a:lnTo>
                <a:lnTo>
                  <a:pt x="0" y="6713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1162050"/>
            <a:ext cx="8383118" cy="935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IMPLEMENTATION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2496459"/>
            <a:ext cx="447465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AA96F3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RECOVERY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38759" y="3187567"/>
            <a:ext cx="167305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SNAPSHOTS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401851" y="7506689"/>
            <a:ext cx="537086" cy="671358"/>
          </a:xfrm>
          <a:custGeom>
            <a:avLst/>
            <a:gdLst/>
            <a:ahLst/>
            <a:cxnLst/>
            <a:rect r="r" b="b" t="t" l="l"/>
            <a:pathLst>
              <a:path h="671358" w="537086">
                <a:moveTo>
                  <a:pt x="0" y="0"/>
                </a:moveTo>
                <a:lnTo>
                  <a:pt x="537086" y="0"/>
                </a:lnTo>
                <a:lnTo>
                  <a:pt x="537086" y="671358"/>
                </a:lnTo>
                <a:lnTo>
                  <a:pt x="0" y="6713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078451" y="8159697"/>
            <a:ext cx="165896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SNAPSHOTS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03909" y="-2608497"/>
            <a:ext cx="9111303" cy="10017660"/>
            <a:chOff x="0" y="0"/>
            <a:chExt cx="12148404" cy="1335688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404106" y="0"/>
              <a:ext cx="9744299" cy="9744299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C3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6429262"/>
              <a:ext cx="10076080" cy="6047663"/>
              <a:chOff x="0" y="0"/>
              <a:chExt cx="6350000" cy="381127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3811270"/>
              </a:xfrm>
              <a:custGeom>
                <a:avLst/>
                <a:gdLst/>
                <a:ahLst/>
                <a:cxnLst/>
                <a:rect r="r" b="b" t="t" l="l"/>
                <a:pathLst>
                  <a:path h="3811270" w="6350000">
                    <a:moveTo>
                      <a:pt x="1648460" y="0"/>
                    </a:moveTo>
                    <a:lnTo>
                      <a:pt x="5812790" y="0"/>
                    </a:lnTo>
                    <a:cubicBezTo>
                      <a:pt x="6109970" y="0"/>
                      <a:pt x="6350000" y="240030"/>
                      <a:pt x="6350000" y="537210"/>
                    </a:cubicBezTo>
                    <a:lnTo>
                      <a:pt x="6350000" y="2466340"/>
                    </a:lnTo>
                    <a:cubicBezTo>
                      <a:pt x="6350000" y="2763520"/>
                      <a:pt x="6109970" y="3003550"/>
                      <a:pt x="5812790" y="3003550"/>
                    </a:cubicBezTo>
                    <a:lnTo>
                      <a:pt x="4751070" y="3003550"/>
                    </a:lnTo>
                    <a:cubicBezTo>
                      <a:pt x="4587240" y="3003550"/>
                      <a:pt x="4431030" y="3078480"/>
                      <a:pt x="4329430" y="3208020"/>
                    </a:cubicBezTo>
                    <a:lnTo>
                      <a:pt x="4013200" y="3606800"/>
                    </a:lnTo>
                    <a:cubicBezTo>
                      <a:pt x="3911600" y="3735070"/>
                      <a:pt x="3756660" y="3811270"/>
                      <a:pt x="3591560" y="3811270"/>
                    </a:cubicBezTo>
                    <a:lnTo>
                      <a:pt x="537210" y="3811270"/>
                    </a:lnTo>
                    <a:cubicBezTo>
                      <a:pt x="240030" y="3811270"/>
                      <a:pt x="0" y="3571240"/>
                      <a:pt x="0" y="3274060"/>
                    </a:cubicBezTo>
                    <a:lnTo>
                      <a:pt x="0" y="1375410"/>
                    </a:lnTo>
                    <a:cubicBezTo>
                      <a:pt x="0" y="1206500"/>
                      <a:pt x="78740" y="1047750"/>
                      <a:pt x="213360" y="946150"/>
                    </a:cubicBezTo>
                    <a:lnTo>
                      <a:pt x="1324610" y="107950"/>
                    </a:lnTo>
                    <a:cubicBezTo>
                      <a:pt x="1417320" y="38100"/>
                      <a:pt x="1531620" y="0"/>
                      <a:pt x="164846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3351" t="0" r="-3351" b="0"/>
                </a:stretch>
              </a:blipFill>
              <a:ln w="209550" cap="sq">
                <a:solidFill>
                  <a:srgbClr val="FFFFFF"/>
                </a:solidFill>
                <a:prstDash val="solid"/>
                <a:miter/>
              </a:ln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6540048" y="12476925"/>
              <a:ext cx="2639849" cy="879955"/>
            </a:xfrm>
            <a:custGeom>
              <a:avLst/>
              <a:gdLst/>
              <a:ahLst/>
              <a:cxnLst/>
              <a:rect r="r" b="b" t="t" l="l"/>
              <a:pathLst>
                <a:path h="879955" w="2639849">
                  <a:moveTo>
                    <a:pt x="0" y="0"/>
                  </a:moveTo>
                  <a:lnTo>
                    <a:pt x="2639850" y="0"/>
                  </a:lnTo>
                  <a:lnTo>
                    <a:pt x="2639850" y="879955"/>
                  </a:lnTo>
                  <a:lnTo>
                    <a:pt x="0" y="879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53749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1162050"/>
            <a:ext cx="6654319" cy="935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8284" y="2487406"/>
            <a:ext cx="249932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AA96F3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38211" y="3668426"/>
            <a:ext cx="5925497" cy="945803"/>
            <a:chOff x="0" y="0"/>
            <a:chExt cx="6804158" cy="11125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804158" cy="1113790"/>
            </a:xfrm>
            <a:custGeom>
              <a:avLst/>
              <a:gdLst/>
              <a:ahLst/>
              <a:cxnLst/>
              <a:rect r="r" b="b" t="t" l="l"/>
              <a:pathLst>
                <a:path h="1113790" w="6804158">
                  <a:moveTo>
                    <a:pt x="6251708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251708" y="1113790"/>
                  </a:lnTo>
                  <a:lnTo>
                    <a:pt x="6804158" y="558800"/>
                  </a:lnTo>
                  <a:lnTo>
                    <a:pt x="6251708" y="0"/>
                  </a:ln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44174" y="172686"/>
              <a:ext cx="796232" cy="762069"/>
            </a:xfrm>
            <a:custGeom>
              <a:avLst/>
              <a:gdLst/>
              <a:ahLst/>
              <a:cxnLst/>
              <a:rect r="r" b="b" t="t" l="l"/>
              <a:pathLst>
                <a:path h="762069" w="796232">
                  <a:moveTo>
                    <a:pt x="398116" y="34"/>
                  </a:moveTo>
                  <a:cubicBezTo>
                    <a:pt x="261975" y="0"/>
                    <a:pt x="136161" y="72610"/>
                    <a:pt x="68080" y="190506"/>
                  </a:cubicBezTo>
                  <a:cubicBezTo>
                    <a:pt x="0" y="308402"/>
                    <a:pt x="0" y="453666"/>
                    <a:pt x="68080" y="571562"/>
                  </a:cubicBezTo>
                  <a:cubicBezTo>
                    <a:pt x="136161" y="689458"/>
                    <a:pt x="261975" y="762068"/>
                    <a:pt x="398116" y="762034"/>
                  </a:cubicBezTo>
                  <a:cubicBezTo>
                    <a:pt x="534257" y="762068"/>
                    <a:pt x="660071" y="689458"/>
                    <a:pt x="728152" y="571562"/>
                  </a:cubicBezTo>
                  <a:cubicBezTo>
                    <a:pt x="796232" y="453666"/>
                    <a:pt x="796232" y="308402"/>
                    <a:pt x="728152" y="190506"/>
                  </a:cubicBezTo>
                  <a:cubicBezTo>
                    <a:pt x="660071" y="72610"/>
                    <a:pt x="534257" y="0"/>
                    <a:pt x="398116" y="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525719" y="3933707"/>
            <a:ext cx="4145033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SCALABILITY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847722" y="4899978"/>
            <a:ext cx="6300163" cy="945803"/>
            <a:chOff x="0" y="0"/>
            <a:chExt cx="7234382" cy="11125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234382" cy="1113790"/>
            </a:xfrm>
            <a:custGeom>
              <a:avLst/>
              <a:gdLst/>
              <a:ahLst/>
              <a:cxnLst/>
              <a:rect r="r" b="b" t="t" l="l"/>
              <a:pathLst>
                <a:path h="1113790" w="7234382">
                  <a:moveTo>
                    <a:pt x="6681932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681932" y="1113790"/>
                  </a:lnTo>
                  <a:lnTo>
                    <a:pt x="7234382" y="558800"/>
                  </a:lnTo>
                  <a:lnTo>
                    <a:pt x="6681932" y="0"/>
                  </a:ln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44174" y="172686"/>
              <a:ext cx="796232" cy="762069"/>
            </a:xfrm>
            <a:custGeom>
              <a:avLst/>
              <a:gdLst/>
              <a:ahLst/>
              <a:cxnLst/>
              <a:rect r="r" b="b" t="t" l="l"/>
              <a:pathLst>
                <a:path h="762069" w="796232">
                  <a:moveTo>
                    <a:pt x="398116" y="34"/>
                  </a:moveTo>
                  <a:cubicBezTo>
                    <a:pt x="261975" y="0"/>
                    <a:pt x="136161" y="72610"/>
                    <a:pt x="68080" y="190506"/>
                  </a:cubicBezTo>
                  <a:cubicBezTo>
                    <a:pt x="0" y="308402"/>
                    <a:pt x="0" y="453666"/>
                    <a:pt x="68080" y="571562"/>
                  </a:cubicBezTo>
                  <a:cubicBezTo>
                    <a:pt x="136161" y="689458"/>
                    <a:pt x="261975" y="762068"/>
                    <a:pt x="398116" y="762034"/>
                  </a:cubicBezTo>
                  <a:cubicBezTo>
                    <a:pt x="534257" y="762068"/>
                    <a:pt x="660071" y="689458"/>
                    <a:pt x="728152" y="571562"/>
                  </a:cubicBezTo>
                  <a:cubicBezTo>
                    <a:pt x="796232" y="453666"/>
                    <a:pt x="796232" y="308402"/>
                    <a:pt x="728152" y="190506"/>
                  </a:cubicBezTo>
                  <a:cubicBezTo>
                    <a:pt x="660071" y="72610"/>
                    <a:pt x="534257" y="0"/>
                    <a:pt x="398116" y="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908166" y="5165260"/>
            <a:ext cx="4774852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REPLICATION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377944" y="6131531"/>
            <a:ext cx="6423362" cy="945803"/>
            <a:chOff x="0" y="0"/>
            <a:chExt cx="7375849" cy="11125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375849" cy="1113790"/>
            </a:xfrm>
            <a:custGeom>
              <a:avLst/>
              <a:gdLst/>
              <a:ahLst/>
              <a:cxnLst/>
              <a:rect r="r" b="b" t="t" l="l"/>
              <a:pathLst>
                <a:path h="1113790" w="7375849">
                  <a:moveTo>
                    <a:pt x="6823399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823399" y="1113790"/>
                  </a:lnTo>
                  <a:lnTo>
                    <a:pt x="7375849" y="558800"/>
                  </a:lnTo>
                  <a:lnTo>
                    <a:pt x="6823399" y="0"/>
                  </a:ln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44174" y="172686"/>
              <a:ext cx="796232" cy="762069"/>
            </a:xfrm>
            <a:custGeom>
              <a:avLst/>
              <a:gdLst/>
              <a:ahLst/>
              <a:cxnLst/>
              <a:rect r="r" b="b" t="t" l="l"/>
              <a:pathLst>
                <a:path h="762069" w="796232">
                  <a:moveTo>
                    <a:pt x="398116" y="34"/>
                  </a:moveTo>
                  <a:cubicBezTo>
                    <a:pt x="261975" y="0"/>
                    <a:pt x="136161" y="72610"/>
                    <a:pt x="68080" y="190506"/>
                  </a:cubicBezTo>
                  <a:cubicBezTo>
                    <a:pt x="0" y="308402"/>
                    <a:pt x="0" y="453666"/>
                    <a:pt x="68080" y="571562"/>
                  </a:cubicBezTo>
                  <a:cubicBezTo>
                    <a:pt x="136161" y="689458"/>
                    <a:pt x="261975" y="762068"/>
                    <a:pt x="398116" y="762034"/>
                  </a:cubicBezTo>
                  <a:cubicBezTo>
                    <a:pt x="534257" y="762068"/>
                    <a:pt x="660071" y="689458"/>
                    <a:pt x="728152" y="571562"/>
                  </a:cubicBezTo>
                  <a:cubicBezTo>
                    <a:pt x="796232" y="453666"/>
                    <a:pt x="796232" y="308402"/>
                    <a:pt x="728152" y="190506"/>
                  </a:cubicBezTo>
                  <a:cubicBezTo>
                    <a:pt x="660071" y="72610"/>
                    <a:pt x="534257" y="0"/>
                    <a:pt x="398116" y="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3605342" y="6396812"/>
            <a:ext cx="4744861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OPTIMIZATION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324522" y="7772579"/>
            <a:ext cx="3046400" cy="3375513"/>
          </a:xfrm>
          <a:custGeom>
            <a:avLst/>
            <a:gdLst/>
            <a:ahLst/>
            <a:cxnLst/>
            <a:rect r="r" b="b" t="t" l="l"/>
            <a:pathLst>
              <a:path h="3375513" w="3046400">
                <a:moveTo>
                  <a:pt x="0" y="0"/>
                </a:moveTo>
                <a:lnTo>
                  <a:pt x="3046400" y="0"/>
                </a:lnTo>
                <a:lnTo>
                  <a:pt x="3046400" y="3375512"/>
                </a:lnTo>
                <a:lnTo>
                  <a:pt x="0" y="33755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0918" y="1525253"/>
            <a:ext cx="19329836" cy="3618247"/>
            <a:chOff x="0" y="0"/>
            <a:chExt cx="5090986" cy="9529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0986" cy="952954"/>
            </a:xfrm>
            <a:custGeom>
              <a:avLst/>
              <a:gdLst/>
              <a:ahLst/>
              <a:cxnLst/>
              <a:rect r="r" b="b" t="t" l="l"/>
              <a:pathLst>
                <a:path h="952954" w="5090986">
                  <a:moveTo>
                    <a:pt x="0" y="0"/>
                  </a:moveTo>
                  <a:lnTo>
                    <a:pt x="5090986" y="0"/>
                  </a:lnTo>
                  <a:lnTo>
                    <a:pt x="5090986" y="952954"/>
                  </a:lnTo>
                  <a:lnTo>
                    <a:pt x="0" y="952954"/>
                  </a:ln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0986" cy="991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533579" y="732930"/>
            <a:ext cx="6127478" cy="612747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694101" y="732930"/>
            <a:ext cx="6127478" cy="612747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963442" y="732930"/>
            <a:ext cx="6361116" cy="5780664"/>
          </a:xfrm>
          <a:custGeom>
            <a:avLst/>
            <a:gdLst/>
            <a:ahLst/>
            <a:cxnLst/>
            <a:rect r="r" b="b" t="t" l="l"/>
            <a:pathLst>
              <a:path h="5780664" w="6361116">
                <a:moveTo>
                  <a:pt x="0" y="0"/>
                </a:moveTo>
                <a:lnTo>
                  <a:pt x="6361116" y="0"/>
                </a:lnTo>
                <a:lnTo>
                  <a:pt x="6361116" y="5780664"/>
                </a:lnTo>
                <a:lnTo>
                  <a:pt x="0" y="5780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073966" y="7245594"/>
            <a:ext cx="12140068" cy="1214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b="true" sz="9200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THANK YOU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497330" y="8660342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true" flipV="false" rot="0">
            <a:off x="1028700" y="8660342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1761970" y="0"/>
                </a:moveTo>
                <a:lnTo>
                  <a:pt x="0" y="0"/>
                </a:lnTo>
                <a:lnTo>
                  <a:pt x="0" y="447100"/>
                </a:lnTo>
                <a:lnTo>
                  <a:pt x="1761970" y="447100"/>
                </a:lnTo>
                <a:lnTo>
                  <a:pt x="176197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14625" y="-789140"/>
            <a:ext cx="3015641" cy="11865279"/>
            <a:chOff x="0" y="0"/>
            <a:chExt cx="794243" cy="31250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4243" cy="3125012"/>
            </a:xfrm>
            <a:custGeom>
              <a:avLst/>
              <a:gdLst/>
              <a:ahLst/>
              <a:cxnLst/>
              <a:rect r="r" b="b" t="t" l="l"/>
              <a:pathLst>
                <a:path h="3125012" w="794243">
                  <a:moveTo>
                    <a:pt x="0" y="0"/>
                  </a:moveTo>
                  <a:lnTo>
                    <a:pt x="794243" y="0"/>
                  </a:lnTo>
                  <a:lnTo>
                    <a:pt x="794243" y="3125012"/>
                  </a:lnTo>
                  <a:lnTo>
                    <a:pt x="0" y="3125012"/>
                  </a:ln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4243" cy="3163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39438" y="2160492"/>
            <a:ext cx="5966016" cy="596601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497330" y="8811200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8150529" y="1966730"/>
            <a:ext cx="775048" cy="77504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150529" y="3082428"/>
            <a:ext cx="775048" cy="77504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5400000">
            <a:off x="16250945" y="417376"/>
            <a:ext cx="508889" cy="1507820"/>
          </a:xfrm>
          <a:custGeom>
            <a:avLst/>
            <a:gdLst/>
            <a:ahLst/>
            <a:cxnLst/>
            <a:rect r="r" b="b" t="t" l="l"/>
            <a:pathLst>
              <a:path h="1507820" w="508889">
                <a:moveTo>
                  <a:pt x="0" y="0"/>
                </a:moveTo>
                <a:lnTo>
                  <a:pt x="508889" y="0"/>
                </a:lnTo>
                <a:lnTo>
                  <a:pt x="508889" y="1507820"/>
                </a:lnTo>
                <a:lnTo>
                  <a:pt x="0" y="1507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8150529" y="4198127"/>
            <a:ext cx="775048" cy="77504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50529" y="5313825"/>
            <a:ext cx="775048" cy="77504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150529" y="6429524"/>
            <a:ext cx="775048" cy="77504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150529" y="7545222"/>
            <a:ext cx="775048" cy="775048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992969" y="1973217"/>
            <a:ext cx="1443312" cy="1599238"/>
          </a:xfrm>
          <a:custGeom>
            <a:avLst/>
            <a:gdLst/>
            <a:ahLst/>
            <a:cxnLst/>
            <a:rect r="r" b="b" t="t" l="l"/>
            <a:pathLst>
              <a:path h="1599238" w="1443312">
                <a:moveTo>
                  <a:pt x="0" y="0"/>
                </a:moveTo>
                <a:lnTo>
                  <a:pt x="1443312" y="0"/>
                </a:lnTo>
                <a:lnTo>
                  <a:pt x="1443312" y="1599237"/>
                </a:lnTo>
                <a:lnTo>
                  <a:pt x="0" y="1599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39438" y="4217068"/>
            <a:ext cx="5966016" cy="199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b="true" sz="7700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TABLE OF CONTENT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172184" y="2100304"/>
            <a:ext cx="590702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TEAM’S MEMBERS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290161" y="2100304"/>
            <a:ext cx="495784" cy="44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290161" y="3216002"/>
            <a:ext cx="495784" cy="44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172184" y="3216002"/>
            <a:ext cx="657929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CHARACTERISTICS OF DISTRIBUTED SYSTEM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172184" y="4331700"/>
            <a:ext cx="590702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REQUIREMENT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172184" y="5447399"/>
            <a:ext cx="7936244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APPROACH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172184" y="6563097"/>
            <a:ext cx="590702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IMPLEMENTATION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290161" y="4331700"/>
            <a:ext cx="495784" cy="44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290161" y="5447399"/>
            <a:ext cx="495784" cy="44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0161" y="6563097"/>
            <a:ext cx="495784" cy="44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290161" y="7678795"/>
            <a:ext cx="495784" cy="44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172184" y="7685183"/>
            <a:ext cx="590702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67416" y="6455136"/>
            <a:ext cx="6823079" cy="682307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77890" y="-3596000"/>
            <a:ext cx="9249401" cy="92494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86552" y="1028700"/>
            <a:ext cx="5514745" cy="551474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8888" t="0" r="-38888" b="0"/>
              </a:stretch>
            </a:blipFill>
            <a:ln w="20955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5619721" y="5143500"/>
            <a:ext cx="1443312" cy="1599238"/>
          </a:xfrm>
          <a:custGeom>
            <a:avLst/>
            <a:gdLst/>
            <a:ahLst/>
            <a:cxnLst/>
            <a:rect r="r" b="b" t="t" l="l"/>
            <a:pathLst>
              <a:path h="1599238" w="1443312">
                <a:moveTo>
                  <a:pt x="0" y="0"/>
                </a:moveTo>
                <a:lnTo>
                  <a:pt x="1443312" y="0"/>
                </a:lnTo>
                <a:lnTo>
                  <a:pt x="1443312" y="1599238"/>
                </a:lnTo>
                <a:lnTo>
                  <a:pt x="0" y="1599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629087" y="7238770"/>
            <a:ext cx="7868243" cy="5782891"/>
            <a:chOff x="0" y="0"/>
            <a:chExt cx="2072294" cy="15230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72294" cy="1523066"/>
            </a:xfrm>
            <a:custGeom>
              <a:avLst/>
              <a:gdLst/>
              <a:ahLst/>
              <a:cxnLst/>
              <a:rect r="r" b="b" t="t" l="l"/>
              <a:pathLst>
                <a:path h="1523066" w="2072294">
                  <a:moveTo>
                    <a:pt x="98395" y="0"/>
                  </a:moveTo>
                  <a:lnTo>
                    <a:pt x="1973900" y="0"/>
                  </a:lnTo>
                  <a:cubicBezTo>
                    <a:pt x="1999996" y="0"/>
                    <a:pt x="2025023" y="10367"/>
                    <a:pt x="2043475" y="28819"/>
                  </a:cubicBezTo>
                  <a:cubicBezTo>
                    <a:pt x="2061928" y="47272"/>
                    <a:pt x="2072294" y="72299"/>
                    <a:pt x="2072294" y="98395"/>
                  </a:cubicBezTo>
                  <a:lnTo>
                    <a:pt x="2072294" y="1424672"/>
                  </a:lnTo>
                  <a:cubicBezTo>
                    <a:pt x="2072294" y="1479013"/>
                    <a:pt x="2028242" y="1523066"/>
                    <a:pt x="1973900" y="1523066"/>
                  </a:cubicBezTo>
                  <a:lnTo>
                    <a:pt x="98395" y="1523066"/>
                  </a:lnTo>
                  <a:cubicBezTo>
                    <a:pt x="44053" y="1523066"/>
                    <a:pt x="0" y="1479013"/>
                    <a:pt x="0" y="1424672"/>
                  </a:cubicBezTo>
                  <a:lnTo>
                    <a:pt x="0" y="98395"/>
                  </a:lnTo>
                  <a:cubicBezTo>
                    <a:pt x="0" y="44053"/>
                    <a:pt x="44053" y="0"/>
                    <a:pt x="98395" y="0"/>
                  </a:cubicBezTo>
                  <a:close/>
                </a:path>
              </a:pathLst>
            </a:custGeom>
            <a:solidFill>
              <a:srgbClr val="F7F5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72294" cy="1561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223557" y="8811200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2604019"/>
            <a:ext cx="7315200" cy="905256"/>
          </a:xfrm>
          <a:custGeom>
            <a:avLst/>
            <a:gdLst/>
            <a:ahLst/>
            <a:cxnLst/>
            <a:rect r="r" b="b" t="t" l="l"/>
            <a:pathLst>
              <a:path h="905256" w="7315200">
                <a:moveTo>
                  <a:pt x="0" y="0"/>
                </a:moveTo>
                <a:lnTo>
                  <a:pt x="7315200" y="0"/>
                </a:lnTo>
                <a:lnTo>
                  <a:pt x="7315200" y="905256"/>
                </a:lnTo>
                <a:lnTo>
                  <a:pt x="0" y="9052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171575"/>
            <a:ext cx="10334468" cy="1024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MEMBERS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17877" y="2802647"/>
            <a:ext cx="590702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NGO QUOC ANH - 22014051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502829" y="2671520"/>
            <a:ext cx="775048" cy="77504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28700" y="3930459"/>
            <a:ext cx="7315200" cy="905256"/>
          </a:xfrm>
          <a:custGeom>
            <a:avLst/>
            <a:gdLst/>
            <a:ahLst/>
            <a:cxnLst/>
            <a:rect r="r" b="b" t="t" l="l"/>
            <a:pathLst>
              <a:path h="905256" w="7315200">
                <a:moveTo>
                  <a:pt x="0" y="0"/>
                </a:moveTo>
                <a:lnTo>
                  <a:pt x="7315200" y="0"/>
                </a:lnTo>
                <a:lnTo>
                  <a:pt x="7315200" y="905256"/>
                </a:lnTo>
                <a:lnTo>
                  <a:pt x="0" y="9052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417877" y="4129038"/>
            <a:ext cx="590702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 THANH BINH - 22010495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502829" y="3995563"/>
            <a:ext cx="775048" cy="77504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028700" y="5321490"/>
            <a:ext cx="7315200" cy="905256"/>
          </a:xfrm>
          <a:custGeom>
            <a:avLst/>
            <a:gdLst/>
            <a:ahLst/>
            <a:cxnLst/>
            <a:rect r="r" b="b" t="t" l="l"/>
            <a:pathLst>
              <a:path h="905256" w="7315200">
                <a:moveTo>
                  <a:pt x="0" y="0"/>
                </a:moveTo>
                <a:lnTo>
                  <a:pt x="7315200" y="0"/>
                </a:lnTo>
                <a:lnTo>
                  <a:pt x="7315200" y="905256"/>
                </a:lnTo>
                <a:lnTo>
                  <a:pt x="0" y="9052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7502829" y="5386594"/>
            <a:ext cx="775048" cy="775048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642461" y="2805093"/>
            <a:ext cx="495784" cy="44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642461" y="4129137"/>
            <a:ext cx="495784" cy="44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642461" y="5520168"/>
            <a:ext cx="495784" cy="44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17877" y="5566385"/>
            <a:ext cx="590702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TRINH DUONG TRUNG HIEU - 22010310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0100" y="6458192"/>
            <a:ext cx="9249401" cy="924940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277100"/>
            <a:ext cx="8115300" cy="4726755"/>
            <a:chOff x="0" y="0"/>
            <a:chExt cx="6543517" cy="38112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543517" cy="3811270"/>
            </a:xfrm>
            <a:custGeom>
              <a:avLst/>
              <a:gdLst/>
              <a:ahLst/>
              <a:cxnLst/>
              <a:rect r="r" b="b" t="t" l="l"/>
              <a:pathLst>
                <a:path h="3811270" w="6543517">
                  <a:moveTo>
                    <a:pt x="1698697" y="0"/>
                  </a:moveTo>
                  <a:lnTo>
                    <a:pt x="5989935" y="0"/>
                  </a:lnTo>
                  <a:cubicBezTo>
                    <a:pt x="6296172" y="0"/>
                    <a:pt x="6543517" y="240030"/>
                    <a:pt x="6543517" y="537210"/>
                  </a:cubicBezTo>
                  <a:lnTo>
                    <a:pt x="6543517" y="2466340"/>
                  </a:lnTo>
                  <a:cubicBezTo>
                    <a:pt x="6543517" y="2763520"/>
                    <a:pt x="6296172" y="3003550"/>
                    <a:pt x="5989935" y="3003550"/>
                  </a:cubicBezTo>
                  <a:lnTo>
                    <a:pt x="4895859" y="3003550"/>
                  </a:lnTo>
                  <a:cubicBezTo>
                    <a:pt x="4727037" y="3003550"/>
                    <a:pt x="4566066" y="3078480"/>
                    <a:pt x="4461370" y="3208020"/>
                  </a:cubicBezTo>
                  <a:lnTo>
                    <a:pt x="4135503" y="3606800"/>
                  </a:lnTo>
                  <a:cubicBezTo>
                    <a:pt x="4030806" y="3735070"/>
                    <a:pt x="3871144" y="3811270"/>
                    <a:pt x="3701013" y="3811270"/>
                  </a:cubicBezTo>
                  <a:lnTo>
                    <a:pt x="553581" y="3811270"/>
                  </a:lnTo>
                  <a:cubicBezTo>
                    <a:pt x="247345" y="3811270"/>
                    <a:pt x="0" y="3571240"/>
                    <a:pt x="0" y="3274060"/>
                  </a:cubicBezTo>
                  <a:lnTo>
                    <a:pt x="0" y="1375410"/>
                  </a:lnTo>
                  <a:cubicBezTo>
                    <a:pt x="0" y="1206500"/>
                    <a:pt x="81140" y="1047750"/>
                    <a:pt x="219862" y="946150"/>
                  </a:cubicBezTo>
                  <a:lnTo>
                    <a:pt x="1364978" y="107950"/>
                  </a:lnTo>
                  <a:cubicBezTo>
                    <a:pt x="1460513" y="38100"/>
                    <a:pt x="1578296" y="0"/>
                    <a:pt x="169869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7242" r="0" b="-1523"/>
              </a:stretch>
            </a:blipFill>
            <a:ln w="2095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0694416" y="591983"/>
            <a:ext cx="1231556" cy="12315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74253" y="3887218"/>
            <a:ext cx="835432" cy="447100"/>
          </a:xfrm>
          <a:custGeom>
            <a:avLst/>
            <a:gdLst/>
            <a:ahLst/>
            <a:cxnLst/>
            <a:rect r="r" b="b" t="t" l="l"/>
            <a:pathLst>
              <a:path h="447100" w="835432">
                <a:moveTo>
                  <a:pt x="0" y="0"/>
                </a:moveTo>
                <a:lnTo>
                  <a:pt x="835432" y="0"/>
                </a:lnTo>
                <a:lnTo>
                  <a:pt x="835432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0905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-5400000">
            <a:off x="10856599" y="8939747"/>
            <a:ext cx="508889" cy="1507820"/>
          </a:xfrm>
          <a:custGeom>
            <a:avLst/>
            <a:gdLst/>
            <a:ahLst/>
            <a:cxnLst/>
            <a:rect r="r" b="b" t="t" l="l"/>
            <a:pathLst>
              <a:path h="1507820" w="508889">
                <a:moveTo>
                  <a:pt x="0" y="0"/>
                </a:moveTo>
                <a:lnTo>
                  <a:pt x="508889" y="0"/>
                </a:lnTo>
                <a:lnTo>
                  <a:pt x="508889" y="1507820"/>
                </a:lnTo>
                <a:lnTo>
                  <a:pt x="0" y="15078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5400000">
            <a:off x="12508221" y="8939747"/>
            <a:ext cx="508889" cy="1507820"/>
          </a:xfrm>
          <a:custGeom>
            <a:avLst/>
            <a:gdLst/>
            <a:ahLst/>
            <a:cxnLst/>
            <a:rect r="r" b="b" t="t" l="l"/>
            <a:pathLst>
              <a:path h="1507820" w="508889">
                <a:moveTo>
                  <a:pt x="0" y="0"/>
                </a:moveTo>
                <a:lnTo>
                  <a:pt x="508890" y="0"/>
                </a:lnTo>
                <a:lnTo>
                  <a:pt x="508890" y="1507820"/>
                </a:lnTo>
                <a:lnTo>
                  <a:pt x="0" y="15078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400000">
            <a:off x="14193475" y="8939747"/>
            <a:ext cx="508889" cy="1507820"/>
          </a:xfrm>
          <a:custGeom>
            <a:avLst/>
            <a:gdLst/>
            <a:ahLst/>
            <a:cxnLst/>
            <a:rect r="r" b="b" t="t" l="l"/>
            <a:pathLst>
              <a:path h="1507820" w="508889">
                <a:moveTo>
                  <a:pt x="0" y="0"/>
                </a:moveTo>
                <a:lnTo>
                  <a:pt x="508889" y="0"/>
                </a:lnTo>
                <a:lnTo>
                  <a:pt x="508889" y="1507820"/>
                </a:lnTo>
                <a:lnTo>
                  <a:pt x="0" y="15078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400000">
            <a:off x="15878729" y="8939747"/>
            <a:ext cx="508889" cy="1507820"/>
          </a:xfrm>
          <a:custGeom>
            <a:avLst/>
            <a:gdLst/>
            <a:ahLst/>
            <a:cxnLst/>
            <a:rect r="r" b="b" t="t" l="l"/>
            <a:pathLst>
              <a:path h="1507820" w="508889">
                <a:moveTo>
                  <a:pt x="0" y="0"/>
                </a:moveTo>
                <a:lnTo>
                  <a:pt x="508889" y="0"/>
                </a:lnTo>
                <a:lnTo>
                  <a:pt x="508889" y="1507820"/>
                </a:lnTo>
                <a:lnTo>
                  <a:pt x="0" y="15078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0925895" y="823462"/>
            <a:ext cx="768599" cy="768599"/>
          </a:xfrm>
          <a:custGeom>
            <a:avLst/>
            <a:gdLst/>
            <a:ahLst/>
            <a:cxnLst/>
            <a:rect r="r" b="b" t="t" l="l"/>
            <a:pathLst>
              <a:path h="768599" w="768599">
                <a:moveTo>
                  <a:pt x="0" y="0"/>
                </a:moveTo>
                <a:lnTo>
                  <a:pt x="768598" y="0"/>
                </a:lnTo>
                <a:lnTo>
                  <a:pt x="768598" y="768599"/>
                </a:lnTo>
                <a:lnTo>
                  <a:pt x="0" y="7685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694416" y="2328364"/>
            <a:ext cx="1231556" cy="123155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956298" y="2593549"/>
            <a:ext cx="707792" cy="707792"/>
          </a:xfrm>
          <a:custGeom>
            <a:avLst/>
            <a:gdLst/>
            <a:ahLst/>
            <a:cxnLst/>
            <a:rect r="r" b="b" t="t" l="l"/>
            <a:pathLst>
              <a:path h="707792" w="707792">
                <a:moveTo>
                  <a:pt x="0" y="0"/>
                </a:moveTo>
                <a:lnTo>
                  <a:pt x="707792" y="0"/>
                </a:lnTo>
                <a:lnTo>
                  <a:pt x="707792" y="707792"/>
                </a:lnTo>
                <a:lnTo>
                  <a:pt x="0" y="7077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0742041" y="4072668"/>
            <a:ext cx="1231556" cy="123155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694416" y="5803119"/>
            <a:ext cx="1231556" cy="123155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0933619" y="4312660"/>
            <a:ext cx="795819" cy="749065"/>
          </a:xfrm>
          <a:custGeom>
            <a:avLst/>
            <a:gdLst/>
            <a:ahLst/>
            <a:cxnLst/>
            <a:rect r="r" b="b" t="t" l="l"/>
            <a:pathLst>
              <a:path h="749065" w="795819">
                <a:moveTo>
                  <a:pt x="0" y="0"/>
                </a:moveTo>
                <a:lnTo>
                  <a:pt x="795819" y="0"/>
                </a:lnTo>
                <a:lnTo>
                  <a:pt x="795819" y="749065"/>
                </a:lnTo>
                <a:lnTo>
                  <a:pt x="0" y="7490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713466" y="7539500"/>
            <a:ext cx="1231556" cy="1231556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0968568" y="7889415"/>
            <a:ext cx="744976" cy="531727"/>
          </a:xfrm>
          <a:custGeom>
            <a:avLst/>
            <a:gdLst/>
            <a:ahLst/>
            <a:cxnLst/>
            <a:rect r="r" b="b" t="t" l="l"/>
            <a:pathLst>
              <a:path h="531727" w="744976">
                <a:moveTo>
                  <a:pt x="0" y="0"/>
                </a:moveTo>
                <a:lnTo>
                  <a:pt x="744975" y="0"/>
                </a:lnTo>
                <a:lnTo>
                  <a:pt x="744975" y="531726"/>
                </a:lnTo>
                <a:lnTo>
                  <a:pt x="0" y="5317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913267" y="6011541"/>
            <a:ext cx="781226" cy="812719"/>
          </a:xfrm>
          <a:custGeom>
            <a:avLst/>
            <a:gdLst/>
            <a:ahLst/>
            <a:cxnLst/>
            <a:rect r="r" b="b" t="t" l="l"/>
            <a:pathLst>
              <a:path h="812719" w="781226">
                <a:moveTo>
                  <a:pt x="0" y="0"/>
                </a:moveTo>
                <a:lnTo>
                  <a:pt x="781226" y="0"/>
                </a:lnTo>
                <a:lnTo>
                  <a:pt x="781226" y="812720"/>
                </a:lnTo>
                <a:lnTo>
                  <a:pt x="0" y="8127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028700" y="1153440"/>
            <a:ext cx="8897755" cy="157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CHARACTERISTICS OF DISTRIBUTED SYSTEM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128400" y="950586"/>
            <a:ext cx="388075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RESOURCE SHARING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128400" y="2686967"/>
            <a:ext cx="388075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CONCURRENCY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176025" y="4431271"/>
            <a:ext cx="388075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SCALABILITY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128400" y="6161722"/>
            <a:ext cx="388075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FAULT TOLERANCE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147450" y="7898103"/>
            <a:ext cx="388075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TRANSPARENCY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86110" y="5296550"/>
            <a:ext cx="8453215" cy="845321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28299" y="2872306"/>
            <a:ext cx="5676833" cy="5329127"/>
          </a:xfrm>
          <a:custGeom>
            <a:avLst/>
            <a:gdLst/>
            <a:ahLst/>
            <a:cxnLst/>
            <a:rect r="r" b="b" t="t" l="l"/>
            <a:pathLst>
              <a:path h="5329127" w="5676833">
                <a:moveTo>
                  <a:pt x="0" y="0"/>
                </a:moveTo>
                <a:lnTo>
                  <a:pt x="5676833" y="0"/>
                </a:lnTo>
                <a:lnTo>
                  <a:pt x="5676833" y="5329127"/>
                </a:lnTo>
                <a:lnTo>
                  <a:pt x="0" y="532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701479" y="-3731840"/>
            <a:ext cx="4916178" cy="491617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1528166" y="8249945"/>
            <a:ext cx="508889" cy="1507820"/>
          </a:xfrm>
          <a:custGeom>
            <a:avLst/>
            <a:gdLst/>
            <a:ahLst/>
            <a:cxnLst/>
            <a:rect r="r" b="b" t="t" l="l"/>
            <a:pathLst>
              <a:path h="1507820" w="508889">
                <a:moveTo>
                  <a:pt x="0" y="0"/>
                </a:moveTo>
                <a:lnTo>
                  <a:pt x="508889" y="0"/>
                </a:lnTo>
                <a:lnTo>
                  <a:pt x="508889" y="1507821"/>
                </a:lnTo>
                <a:lnTo>
                  <a:pt x="0" y="1507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08781" y="751886"/>
            <a:ext cx="2290079" cy="1173666"/>
          </a:xfrm>
          <a:custGeom>
            <a:avLst/>
            <a:gdLst/>
            <a:ahLst/>
            <a:cxnLst/>
            <a:rect r="r" b="b" t="t" l="l"/>
            <a:pathLst>
              <a:path h="1173666" w="2290079">
                <a:moveTo>
                  <a:pt x="0" y="0"/>
                </a:moveTo>
                <a:lnTo>
                  <a:pt x="2290079" y="0"/>
                </a:lnTo>
                <a:lnTo>
                  <a:pt x="2290079" y="1173666"/>
                </a:lnTo>
                <a:lnTo>
                  <a:pt x="0" y="1173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1152525"/>
            <a:ext cx="6557486" cy="94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REQUIREMENT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956034" y="326314"/>
            <a:ext cx="1443312" cy="1599238"/>
          </a:xfrm>
          <a:custGeom>
            <a:avLst/>
            <a:gdLst/>
            <a:ahLst/>
            <a:cxnLst/>
            <a:rect r="r" b="b" t="t" l="l"/>
            <a:pathLst>
              <a:path h="1599238" w="1443312">
                <a:moveTo>
                  <a:pt x="0" y="0"/>
                </a:moveTo>
                <a:lnTo>
                  <a:pt x="1443312" y="0"/>
                </a:lnTo>
                <a:lnTo>
                  <a:pt x="1443312" y="1599238"/>
                </a:lnTo>
                <a:lnTo>
                  <a:pt x="0" y="15992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2267469"/>
            <a:ext cx="6187496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MINI CRUD PROJECT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3194544"/>
            <a:ext cx="5875985" cy="727153"/>
          </a:xfrm>
          <a:custGeom>
            <a:avLst/>
            <a:gdLst/>
            <a:ahLst/>
            <a:cxnLst/>
            <a:rect r="r" b="b" t="t" l="l"/>
            <a:pathLst>
              <a:path h="727153" w="5875985">
                <a:moveTo>
                  <a:pt x="0" y="0"/>
                </a:moveTo>
                <a:lnTo>
                  <a:pt x="5875985" y="0"/>
                </a:lnTo>
                <a:lnTo>
                  <a:pt x="5875985" y="727153"/>
                </a:lnTo>
                <a:lnTo>
                  <a:pt x="0" y="7271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41309" y="3350500"/>
            <a:ext cx="4744861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KEY-VALUE PAIR STORAGE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229089" y="3248764"/>
            <a:ext cx="622563" cy="62256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341249" y="3352465"/>
            <a:ext cx="398242" cy="358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1"/>
              </a:lnSpc>
            </a:pPr>
            <a:r>
              <a:rPr lang="en-US" b="true" sz="2008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028700" y="4245547"/>
            <a:ext cx="5875985" cy="727153"/>
          </a:xfrm>
          <a:custGeom>
            <a:avLst/>
            <a:gdLst/>
            <a:ahLst/>
            <a:cxnLst/>
            <a:rect r="r" b="b" t="t" l="l"/>
            <a:pathLst>
              <a:path h="727153" w="5875985">
                <a:moveTo>
                  <a:pt x="0" y="0"/>
                </a:moveTo>
                <a:lnTo>
                  <a:pt x="5875985" y="0"/>
                </a:lnTo>
                <a:lnTo>
                  <a:pt x="5875985" y="727153"/>
                </a:lnTo>
                <a:lnTo>
                  <a:pt x="0" y="7271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41309" y="4401503"/>
            <a:ext cx="4744861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- READ - UPDATE - DELETE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229089" y="4299767"/>
            <a:ext cx="622563" cy="62256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341249" y="4403468"/>
            <a:ext cx="398242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1"/>
              </a:lnSpc>
            </a:pPr>
            <a:r>
              <a:rPr lang="en-US" b="true" sz="2008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04242" y="5296550"/>
            <a:ext cx="5875985" cy="727153"/>
          </a:xfrm>
          <a:custGeom>
            <a:avLst/>
            <a:gdLst/>
            <a:ahLst/>
            <a:cxnLst/>
            <a:rect r="r" b="b" t="t" l="l"/>
            <a:pathLst>
              <a:path h="727153" w="5875985">
                <a:moveTo>
                  <a:pt x="0" y="0"/>
                </a:moveTo>
                <a:lnTo>
                  <a:pt x="5875985" y="0"/>
                </a:lnTo>
                <a:lnTo>
                  <a:pt x="5875985" y="727153"/>
                </a:lnTo>
                <a:lnTo>
                  <a:pt x="0" y="7271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316851" y="5452507"/>
            <a:ext cx="4744861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 LEAST 3 NODES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204631" y="5350770"/>
            <a:ext cx="622563" cy="622563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6316791" y="5454471"/>
            <a:ext cx="398242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1"/>
              </a:lnSpc>
            </a:pPr>
            <a:r>
              <a:rPr lang="en-US" b="true" sz="2008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028700" y="6347553"/>
            <a:ext cx="5875985" cy="727153"/>
          </a:xfrm>
          <a:custGeom>
            <a:avLst/>
            <a:gdLst/>
            <a:ahLst/>
            <a:cxnLst/>
            <a:rect r="r" b="b" t="t" l="l"/>
            <a:pathLst>
              <a:path h="727153" w="5875985">
                <a:moveTo>
                  <a:pt x="0" y="0"/>
                </a:moveTo>
                <a:lnTo>
                  <a:pt x="5875985" y="0"/>
                </a:lnTo>
                <a:lnTo>
                  <a:pt x="5875985" y="727153"/>
                </a:lnTo>
                <a:lnTo>
                  <a:pt x="0" y="7271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341309" y="6503510"/>
            <a:ext cx="4744861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CONSISTENCY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6229089" y="6401773"/>
            <a:ext cx="622563" cy="62256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6341249" y="6505474"/>
            <a:ext cx="398242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1"/>
              </a:lnSpc>
            </a:pPr>
            <a:r>
              <a:rPr lang="en-US" b="true" sz="2008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028700" y="7398556"/>
            <a:ext cx="5875985" cy="727153"/>
          </a:xfrm>
          <a:custGeom>
            <a:avLst/>
            <a:gdLst/>
            <a:ahLst/>
            <a:cxnLst/>
            <a:rect r="r" b="b" t="t" l="l"/>
            <a:pathLst>
              <a:path h="727153" w="5875985">
                <a:moveTo>
                  <a:pt x="0" y="0"/>
                </a:moveTo>
                <a:lnTo>
                  <a:pt x="5875985" y="0"/>
                </a:lnTo>
                <a:lnTo>
                  <a:pt x="5875985" y="727154"/>
                </a:lnTo>
                <a:lnTo>
                  <a:pt x="0" y="7271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341309" y="7554513"/>
            <a:ext cx="4744861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FAULT TOLERANCE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6229089" y="7452776"/>
            <a:ext cx="622563" cy="62256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6341249" y="7556478"/>
            <a:ext cx="398242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1"/>
              </a:lnSpc>
            </a:pPr>
            <a:r>
              <a:rPr lang="en-US" b="true" sz="2008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03909" y="-2608497"/>
            <a:ext cx="9111303" cy="10017660"/>
            <a:chOff x="0" y="0"/>
            <a:chExt cx="12148404" cy="1335688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404106" y="0"/>
              <a:ext cx="9744299" cy="9744299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C3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6429262"/>
              <a:ext cx="10076080" cy="6047663"/>
              <a:chOff x="0" y="0"/>
              <a:chExt cx="6350000" cy="381127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3811270"/>
              </a:xfrm>
              <a:custGeom>
                <a:avLst/>
                <a:gdLst/>
                <a:ahLst/>
                <a:cxnLst/>
                <a:rect r="r" b="b" t="t" l="l"/>
                <a:pathLst>
                  <a:path h="3811270" w="6350000">
                    <a:moveTo>
                      <a:pt x="1648460" y="0"/>
                    </a:moveTo>
                    <a:lnTo>
                      <a:pt x="5812790" y="0"/>
                    </a:lnTo>
                    <a:cubicBezTo>
                      <a:pt x="6109970" y="0"/>
                      <a:pt x="6350000" y="240030"/>
                      <a:pt x="6350000" y="537210"/>
                    </a:cubicBezTo>
                    <a:lnTo>
                      <a:pt x="6350000" y="2466340"/>
                    </a:lnTo>
                    <a:cubicBezTo>
                      <a:pt x="6350000" y="2763520"/>
                      <a:pt x="6109970" y="3003550"/>
                      <a:pt x="5812790" y="3003550"/>
                    </a:cubicBezTo>
                    <a:lnTo>
                      <a:pt x="4751070" y="3003550"/>
                    </a:lnTo>
                    <a:cubicBezTo>
                      <a:pt x="4587240" y="3003550"/>
                      <a:pt x="4431030" y="3078480"/>
                      <a:pt x="4329430" y="3208020"/>
                    </a:cubicBezTo>
                    <a:lnTo>
                      <a:pt x="4013200" y="3606800"/>
                    </a:lnTo>
                    <a:cubicBezTo>
                      <a:pt x="3911600" y="3735070"/>
                      <a:pt x="3756660" y="3811270"/>
                      <a:pt x="3591560" y="3811270"/>
                    </a:cubicBezTo>
                    <a:lnTo>
                      <a:pt x="537210" y="3811270"/>
                    </a:lnTo>
                    <a:cubicBezTo>
                      <a:pt x="240030" y="3811270"/>
                      <a:pt x="0" y="3571240"/>
                      <a:pt x="0" y="3274060"/>
                    </a:cubicBezTo>
                    <a:lnTo>
                      <a:pt x="0" y="1375410"/>
                    </a:lnTo>
                    <a:cubicBezTo>
                      <a:pt x="0" y="1206500"/>
                      <a:pt x="78740" y="1047750"/>
                      <a:pt x="213360" y="946150"/>
                    </a:cubicBezTo>
                    <a:lnTo>
                      <a:pt x="1324610" y="107950"/>
                    </a:lnTo>
                    <a:cubicBezTo>
                      <a:pt x="1417320" y="38100"/>
                      <a:pt x="1531620" y="0"/>
                      <a:pt x="164846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3351" t="0" r="-3351" b="0"/>
                </a:stretch>
              </a:blipFill>
              <a:ln w="209550" cap="sq">
                <a:solidFill>
                  <a:srgbClr val="FFFFFF"/>
                </a:solidFill>
                <a:prstDash val="solid"/>
                <a:miter/>
              </a:ln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6540048" y="12476925"/>
              <a:ext cx="2639849" cy="879955"/>
            </a:xfrm>
            <a:custGeom>
              <a:avLst/>
              <a:gdLst/>
              <a:ahLst/>
              <a:cxnLst/>
              <a:rect r="r" b="b" t="t" l="l"/>
              <a:pathLst>
                <a:path h="879955" w="2639849">
                  <a:moveTo>
                    <a:pt x="0" y="0"/>
                  </a:moveTo>
                  <a:lnTo>
                    <a:pt x="2639850" y="0"/>
                  </a:lnTo>
                  <a:lnTo>
                    <a:pt x="2639850" y="879955"/>
                  </a:lnTo>
                  <a:lnTo>
                    <a:pt x="0" y="879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53749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382200"/>
            <a:ext cx="819022" cy="81902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162050"/>
            <a:ext cx="5369429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APPROACH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6254" y="2527136"/>
            <a:ext cx="523913" cy="46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8"/>
              </a:lnSpc>
            </a:pPr>
            <a:r>
              <a:rPr lang="en-US" b="true" sz="2641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5896" y="2578081"/>
            <a:ext cx="939645" cy="41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0"/>
              </a:lnSpc>
            </a:pPr>
            <a:r>
              <a:rPr lang="en-US" sz="264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GRPC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38211" y="3392074"/>
            <a:ext cx="5925497" cy="945803"/>
            <a:chOff x="0" y="0"/>
            <a:chExt cx="6804158" cy="11125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4158" cy="1113790"/>
            </a:xfrm>
            <a:custGeom>
              <a:avLst/>
              <a:gdLst/>
              <a:ahLst/>
              <a:cxnLst/>
              <a:rect r="r" b="b" t="t" l="l"/>
              <a:pathLst>
                <a:path h="1113790" w="6804158">
                  <a:moveTo>
                    <a:pt x="6251708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251708" y="1113790"/>
                  </a:lnTo>
                  <a:lnTo>
                    <a:pt x="6804158" y="558800"/>
                  </a:lnTo>
                  <a:lnTo>
                    <a:pt x="6251708" y="0"/>
                  </a:ln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44174" y="172686"/>
              <a:ext cx="796232" cy="762069"/>
            </a:xfrm>
            <a:custGeom>
              <a:avLst/>
              <a:gdLst/>
              <a:ahLst/>
              <a:cxnLst/>
              <a:rect r="r" b="b" t="t" l="l"/>
              <a:pathLst>
                <a:path h="762069" w="796232">
                  <a:moveTo>
                    <a:pt x="398116" y="34"/>
                  </a:moveTo>
                  <a:cubicBezTo>
                    <a:pt x="261975" y="0"/>
                    <a:pt x="136161" y="72610"/>
                    <a:pt x="68080" y="190506"/>
                  </a:cubicBezTo>
                  <a:cubicBezTo>
                    <a:pt x="0" y="308402"/>
                    <a:pt x="0" y="453666"/>
                    <a:pt x="68080" y="571562"/>
                  </a:cubicBezTo>
                  <a:cubicBezTo>
                    <a:pt x="136161" y="689458"/>
                    <a:pt x="261975" y="762068"/>
                    <a:pt x="398116" y="762034"/>
                  </a:cubicBezTo>
                  <a:cubicBezTo>
                    <a:pt x="534257" y="762068"/>
                    <a:pt x="660071" y="689458"/>
                    <a:pt x="728152" y="571562"/>
                  </a:cubicBezTo>
                  <a:cubicBezTo>
                    <a:pt x="796232" y="453666"/>
                    <a:pt x="796232" y="308402"/>
                    <a:pt x="728152" y="190506"/>
                  </a:cubicBezTo>
                  <a:cubicBezTo>
                    <a:pt x="660071" y="72610"/>
                    <a:pt x="534257" y="0"/>
                    <a:pt x="398116" y="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525719" y="3657355"/>
            <a:ext cx="4145033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DEVELOPED BY GOOGLE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847722" y="4623626"/>
            <a:ext cx="6300163" cy="945803"/>
            <a:chOff x="0" y="0"/>
            <a:chExt cx="7234382" cy="11125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234382" cy="1113790"/>
            </a:xfrm>
            <a:custGeom>
              <a:avLst/>
              <a:gdLst/>
              <a:ahLst/>
              <a:cxnLst/>
              <a:rect r="r" b="b" t="t" l="l"/>
              <a:pathLst>
                <a:path h="1113790" w="7234382">
                  <a:moveTo>
                    <a:pt x="6681932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681932" y="1113790"/>
                  </a:lnTo>
                  <a:lnTo>
                    <a:pt x="7234382" y="558800"/>
                  </a:lnTo>
                  <a:lnTo>
                    <a:pt x="6681932" y="0"/>
                  </a:ln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44174" y="172686"/>
              <a:ext cx="796232" cy="762069"/>
            </a:xfrm>
            <a:custGeom>
              <a:avLst/>
              <a:gdLst/>
              <a:ahLst/>
              <a:cxnLst/>
              <a:rect r="r" b="b" t="t" l="l"/>
              <a:pathLst>
                <a:path h="762069" w="796232">
                  <a:moveTo>
                    <a:pt x="398116" y="34"/>
                  </a:moveTo>
                  <a:cubicBezTo>
                    <a:pt x="261975" y="0"/>
                    <a:pt x="136161" y="72610"/>
                    <a:pt x="68080" y="190506"/>
                  </a:cubicBezTo>
                  <a:cubicBezTo>
                    <a:pt x="0" y="308402"/>
                    <a:pt x="0" y="453666"/>
                    <a:pt x="68080" y="571562"/>
                  </a:cubicBezTo>
                  <a:cubicBezTo>
                    <a:pt x="136161" y="689458"/>
                    <a:pt x="261975" y="762068"/>
                    <a:pt x="398116" y="762034"/>
                  </a:cubicBezTo>
                  <a:cubicBezTo>
                    <a:pt x="534257" y="762068"/>
                    <a:pt x="660071" y="689458"/>
                    <a:pt x="728152" y="571562"/>
                  </a:cubicBezTo>
                  <a:cubicBezTo>
                    <a:pt x="796232" y="453666"/>
                    <a:pt x="796232" y="308402"/>
                    <a:pt x="728152" y="190506"/>
                  </a:cubicBezTo>
                  <a:cubicBezTo>
                    <a:pt x="660071" y="72610"/>
                    <a:pt x="534257" y="0"/>
                    <a:pt x="398116" y="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2995542" y="7086732"/>
            <a:ext cx="6279692" cy="945803"/>
            <a:chOff x="0" y="0"/>
            <a:chExt cx="7210876" cy="11125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210876" cy="1113790"/>
            </a:xfrm>
            <a:custGeom>
              <a:avLst/>
              <a:gdLst/>
              <a:ahLst/>
              <a:cxnLst/>
              <a:rect r="r" b="b" t="t" l="l"/>
              <a:pathLst>
                <a:path h="1113790" w="7210876">
                  <a:moveTo>
                    <a:pt x="6658426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658426" y="1113790"/>
                  </a:lnTo>
                  <a:lnTo>
                    <a:pt x="7210876" y="558800"/>
                  </a:lnTo>
                  <a:lnTo>
                    <a:pt x="6658426" y="0"/>
                  </a:ln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44174" y="172686"/>
              <a:ext cx="796232" cy="762069"/>
            </a:xfrm>
            <a:custGeom>
              <a:avLst/>
              <a:gdLst/>
              <a:ahLst/>
              <a:cxnLst/>
              <a:rect r="r" b="b" t="t" l="l"/>
              <a:pathLst>
                <a:path h="762069" w="796232">
                  <a:moveTo>
                    <a:pt x="398116" y="34"/>
                  </a:moveTo>
                  <a:cubicBezTo>
                    <a:pt x="261975" y="0"/>
                    <a:pt x="136161" y="72610"/>
                    <a:pt x="68080" y="190506"/>
                  </a:cubicBezTo>
                  <a:cubicBezTo>
                    <a:pt x="0" y="308402"/>
                    <a:pt x="0" y="453666"/>
                    <a:pt x="68080" y="571562"/>
                  </a:cubicBezTo>
                  <a:cubicBezTo>
                    <a:pt x="136161" y="689458"/>
                    <a:pt x="261975" y="762068"/>
                    <a:pt x="398116" y="762034"/>
                  </a:cubicBezTo>
                  <a:cubicBezTo>
                    <a:pt x="534257" y="762068"/>
                    <a:pt x="660071" y="689458"/>
                    <a:pt x="728152" y="571562"/>
                  </a:cubicBezTo>
                  <a:cubicBezTo>
                    <a:pt x="796232" y="453666"/>
                    <a:pt x="796232" y="308402"/>
                    <a:pt x="728152" y="190506"/>
                  </a:cubicBezTo>
                  <a:cubicBezTo>
                    <a:pt x="660071" y="72610"/>
                    <a:pt x="534257" y="0"/>
                    <a:pt x="398116" y="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4018655" y="7352013"/>
            <a:ext cx="4924809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CROSS PLATFORM - CODE GENERATION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08166" y="4888908"/>
            <a:ext cx="4774852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USES PROTOCOL BUFFERS (PROTOBUF)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3713414" y="8318284"/>
            <a:ext cx="6152092" cy="945803"/>
            <a:chOff x="0" y="0"/>
            <a:chExt cx="7064354" cy="111252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064354" cy="1113790"/>
            </a:xfrm>
            <a:custGeom>
              <a:avLst/>
              <a:gdLst/>
              <a:ahLst/>
              <a:cxnLst/>
              <a:rect r="r" b="b" t="t" l="l"/>
              <a:pathLst>
                <a:path h="1113790" w="7064354">
                  <a:moveTo>
                    <a:pt x="651190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511904" y="1113790"/>
                  </a:lnTo>
                  <a:lnTo>
                    <a:pt x="7064354" y="558800"/>
                  </a:lnTo>
                  <a:lnTo>
                    <a:pt x="6511904" y="0"/>
                  </a:ln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44174" y="172686"/>
              <a:ext cx="796232" cy="762069"/>
            </a:xfrm>
            <a:custGeom>
              <a:avLst/>
              <a:gdLst/>
              <a:ahLst/>
              <a:cxnLst/>
              <a:rect r="r" b="b" t="t" l="l"/>
              <a:pathLst>
                <a:path h="762069" w="796232">
                  <a:moveTo>
                    <a:pt x="398116" y="34"/>
                  </a:moveTo>
                  <a:cubicBezTo>
                    <a:pt x="261975" y="0"/>
                    <a:pt x="136161" y="72610"/>
                    <a:pt x="68080" y="190506"/>
                  </a:cubicBezTo>
                  <a:cubicBezTo>
                    <a:pt x="0" y="308402"/>
                    <a:pt x="0" y="453666"/>
                    <a:pt x="68080" y="571562"/>
                  </a:cubicBezTo>
                  <a:cubicBezTo>
                    <a:pt x="136161" y="689458"/>
                    <a:pt x="261975" y="762068"/>
                    <a:pt x="398116" y="762034"/>
                  </a:cubicBezTo>
                  <a:cubicBezTo>
                    <a:pt x="534257" y="762068"/>
                    <a:pt x="660071" y="689458"/>
                    <a:pt x="728152" y="571562"/>
                  </a:cubicBezTo>
                  <a:cubicBezTo>
                    <a:pt x="796232" y="453666"/>
                    <a:pt x="796232" y="308402"/>
                    <a:pt x="728152" y="190506"/>
                  </a:cubicBezTo>
                  <a:cubicBezTo>
                    <a:pt x="660071" y="72610"/>
                    <a:pt x="534257" y="0"/>
                    <a:pt x="398116" y="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4699802" y="8583565"/>
            <a:ext cx="3650401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SECURITY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2377944" y="5855179"/>
            <a:ext cx="6423362" cy="945803"/>
            <a:chOff x="0" y="0"/>
            <a:chExt cx="7375849" cy="111252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375849" cy="1113790"/>
            </a:xfrm>
            <a:custGeom>
              <a:avLst/>
              <a:gdLst/>
              <a:ahLst/>
              <a:cxnLst/>
              <a:rect r="r" b="b" t="t" l="l"/>
              <a:pathLst>
                <a:path h="1113790" w="7375849">
                  <a:moveTo>
                    <a:pt x="6823399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823399" y="1113790"/>
                  </a:lnTo>
                  <a:lnTo>
                    <a:pt x="7375849" y="558800"/>
                  </a:lnTo>
                  <a:lnTo>
                    <a:pt x="6823399" y="0"/>
                  </a:ln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44174" y="172686"/>
              <a:ext cx="796232" cy="762069"/>
            </a:xfrm>
            <a:custGeom>
              <a:avLst/>
              <a:gdLst/>
              <a:ahLst/>
              <a:cxnLst/>
              <a:rect r="r" b="b" t="t" l="l"/>
              <a:pathLst>
                <a:path h="762069" w="796232">
                  <a:moveTo>
                    <a:pt x="398116" y="34"/>
                  </a:moveTo>
                  <a:cubicBezTo>
                    <a:pt x="261975" y="0"/>
                    <a:pt x="136161" y="72610"/>
                    <a:pt x="68080" y="190506"/>
                  </a:cubicBezTo>
                  <a:cubicBezTo>
                    <a:pt x="0" y="308402"/>
                    <a:pt x="0" y="453666"/>
                    <a:pt x="68080" y="571562"/>
                  </a:cubicBezTo>
                  <a:cubicBezTo>
                    <a:pt x="136161" y="689458"/>
                    <a:pt x="261975" y="762068"/>
                    <a:pt x="398116" y="762034"/>
                  </a:cubicBezTo>
                  <a:cubicBezTo>
                    <a:pt x="534257" y="762068"/>
                    <a:pt x="660071" y="689458"/>
                    <a:pt x="728152" y="571562"/>
                  </a:cubicBezTo>
                  <a:cubicBezTo>
                    <a:pt x="796232" y="453666"/>
                    <a:pt x="796232" y="308402"/>
                    <a:pt x="728152" y="190506"/>
                  </a:cubicBezTo>
                  <a:cubicBezTo>
                    <a:pt x="660071" y="72610"/>
                    <a:pt x="534257" y="0"/>
                    <a:pt x="398116" y="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3605342" y="6120460"/>
            <a:ext cx="4744861" cy="3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OPEN-SOURCE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324522" y="7772579"/>
            <a:ext cx="3046400" cy="3375513"/>
          </a:xfrm>
          <a:custGeom>
            <a:avLst/>
            <a:gdLst/>
            <a:ahLst/>
            <a:cxnLst/>
            <a:rect r="r" b="b" t="t" l="l"/>
            <a:pathLst>
              <a:path h="3375513" w="3046400">
                <a:moveTo>
                  <a:pt x="0" y="0"/>
                </a:moveTo>
                <a:lnTo>
                  <a:pt x="3046400" y="0"/>
                </a:lnTo>
                <a:lnTo>
                  <a:pt x="3046400" y="3375512"/>
                </a:lnTo>
                <a:lnTo>
                  <a:pt x="0" y="33755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46933" y="2370925"/>
            <a:ext cx="819022" cy="81902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3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459286" y="1234065"/>
            <a:ext cx="5369429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APPROACH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94487" y="2519180"/>
            <a:ext cx="523913" cy="46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8"/>
              </a:lnSpc>
            </a:pPr>
            <a:r>
              <a:rPr lang="en-US" b="true" sz="2641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74129" y="2566805"/>
            <a:ext cx="1452129" cy="41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0"/>
              </a:lnSpc>
            </a:pPr>
            <a:r>
              <a:rPr lang="en-US" sz="264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PYTHON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6206282" y="1361148"/>
            <a:ext cx="8453215" cy="845321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03174" y="2374298"/>
            <a:ext cx="819022" cy="81902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681987" y="2538283"/>
            <a:ext cx="523913" cy="46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8"/>
              </a:lnSpc>
            </a:pPr>
            <a:r>
              <a:rPr lang="en-US" b="true" sz="2641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61629" y="2589228"/>
            <a:ext cx="1452129" cy="41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0"/>
              </a:lnSpc>
            </a:pPr>
            <a:r>
              <a:rPr lang="en-US" sz="264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HTML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5737435" y="1100715"/>
            <a:ext cx="8453215" cy="845321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0">
            <a:off x="2543643" y="3648800"/>
            <a:ext cx="4085700" cy="745640"/>
          </a:xfrm>
          <a:custGeom>
            <a:avLst/>
            <a:gdLst/>
            <a:ahLst/>
            <a:cxnLst/>
            <a:rect r="r" b="b" t="t" l="l"/>
            <a:pathLst>
              <a:path h="745640" w="4085700">
                <a:moveTo>
                  <a:pt x="4085700" y="0"/>
                </a:moveTo>
                <a:lnTo>
                  <a:pt x="0" y="0"/>
                </a:lnTo>
                <a:lnTo>
                  <a:pt x="0" y="745641"/>
                </a:lnTo>
                <a:lnTo>
                  <a:pt x="4085700" y="745641"/>
                </a:lnTo>
                <a:lnTo>
                  <a:pt x="4085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280260" y="3607754"/>
            <a:ext cx="4085700" cy="745640"/>
          </a:xfrm>
          <a:custGeom>
            <a:avLst/>
            <a:gdLst/>
            <a:ahLst/>
            <a:cxnLst/>
            <a:rect r="r" b="b" t="t" l="l"/>
            <a:pathLst>
              <a:path h="745640" w="4085700">
                <a:moveTo>
                  <a:pt x="0" y="0"/>
                </a:moveTo>
                <a:lnTo>
                  <a:pt x="4085700" y="0"/>
                </a:lnTo>
                <a:lnTo>
                  <a:pt x="4085700" y="745640"/>
                </a:lnTo>
                <a:lnTo>
                  <a:pt x="0" y="745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167836" y="3852083"/>
            <a:ext cx="3358344" cy="332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7"/>
              </a:lnSpc>
            </a:pPr>
            <a:r>
              <a:rPr lang="en-US" sz="19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BEGINNERS FRIENDLY</a:t>
            </a:r>
          </a:p>
        </p:txBody>
      </p:sp>
      <p:sp>
        <p:nvSpPr>
          <p:cNvPr name="Freeform 22" id="22"/>
          <p:cNvSpPr/>
          <p:nvPr/>
        </p:nvSpPr>
        <p:spPr>
          <a:xfrm flipH="true" flipV="false" rot="0">
            <a:off x="2918401" y="4784966"/>
            <a:ext cx="4085700" cy="745640"/>
          </a:xfrm>
          <a:custGeom>
            <a:avLst/>
            <a:gdLst/>
            <a:ahLst/>
            <a:cxnLst/>
            <a:rect r="r" b="b" t="t" l="l"/>
            <a:pathLst>
              <a:path h="745640" w="4085700">
                <a:moveTo>
                  <a:pt x="4085700" y="0"/>
                </a:moveTo>
                <a:lnTo>
                  <a:pt x="0" y="0"/>
                </a:lnTo>
                <a:lnTo>
                  <a:pt x="0" y="745640"/>
                </a:lnTo>
                <a:lnTo>
                  <a:pt x="4085700" y="745640"/>
                </a:lnTo>
                <a:lnTo>
                  <a:pt x="4085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455256" y="4988248"/>
            <a:ext cx="3358344" cy="332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7"/>
              </a:lnSpc>
            </a:pPr>
            <a:r>
              <a:rPr lang="en-US" sz="19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VAST COMMUNITY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1064143" y="4729728"/>
            <a:ext cx="4085700" cy="745640"/>
          </a:xfrm>
          <a:custGeom>
            <a:avLst/>
            <a:gdLst/>
            <a:ahLst/>
            <a:cxnLst/>
            <a:rect r="r" b="b" t="t" l="l"/>
            <a:pathLst>
              <a:path h="745640" w="4085700">
                <a:moveTo>
                  <a:pt x="0" y="0"/>
                </a:moveTo>
                <a:lnTo>
                  <a:pt x="4085700" y="0"/>
                </a:lnTo>
                <a:lnTo>
                  <a:pt x="4085700" y="745641"/>
                </a:lnTo>
                <a:lnTo>
                  <a:pt x="0" y="745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false" rot="0">
            <a:off x="2899351" y="5959231"/>
            <a:ext cx="4085700" cy="745640"/>
          </a:xfrm>
          <a:custGeom>
            <a:avLst/>
            <a:gdLst/>
            <a:ahLst/>
            <a:cxnLst/>
            <a:rect r="r" b="b" t="t" l="l"/>
            <a:pathLst>
              <a:path h="745640" w="4085700">
                <a:moveTo>
                  <a:pt x="4085700" y="0"/>
                </a:moveTo>
                <a:lnTo>
                  <a:pt x="0" y="0"/>
                </a:lnTo>
                <a:lnTo>
                  <a:pt x="0" y="745640"/>
                </a:lnTo>
                <a:lnTo>
                  <a:pt x="4085700" y="745640"/>
                </a:lnTo>
                <a:lnTo>
                  <a:pt x="4085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410743" y="6162514"/>
            <a:ext cx="3358344" cy="332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7"/>
              </a:lnSpc>
            </a:pPr>
            <a:r>
              <a:rPr lang="en-US" sz="19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POWERFUL LIBRARY</a:t>
            </a:r>
          </a:p>
        </p:txBody>
      </p:sp>
      <p:sp>
        <p:nvSpPr>
          <p:cNvPr name="Freeform 27" id="27"/>
          <p:cNvSpPr/>
          <p:nvPr/>
        </p:nvSpPr>
        <p:spPr>
          <a:xfrm flipH="true" flipV="false" rot="0">
            <a:off x="2440480" y="7095396"/>
            <a:ext cx="4085700" cy="745640"/>
          </a:xfrm>
          <a:custGeom>
            <a:avLst/>
            <a:gdLst/>
            <a:ahLst/>
            <a:cxnLst/>
            <a:rect r="r" b="b" t="t" l="l"/>
            <a:pathLst>
              <a:path h="745640" w="4085700">
                <a:moveTo>
                  <a:pt x="4085700" y="0"/>
                </a:moveTo>
                <a:lnTo>
                  <a:pt x="0" y="0"/>
                </a:lnTo>
                <a:lnTo>
                  <a:pt x="0" y="745640"/>
                </a:lnTo>
                <a:lnTo>
                  <a:pt x="4085700" y="745640"/>
                </a:lnTo>
                <a:lnTo>
                  <a:pt x="4085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3011209" y="7304946"/>
            <a:ext cx="3358344" cy="332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7"/>
              </a:lnSpc>
            </a:pPr>
            <a:r>
              <a:rPr lang="en-US" sz="19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SUITABLE FOR SERVER SIDE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1054618" y="5932569"/>
            <a:ext cx="4085700" cy="745640"/>
          </a:xfrm>
          <a:custGeom>
            <a:avLst/>
            <a:gdLst/>
            <a:ahLst/>
            <a:cxnLst/>
            <a:rect r="r" b="b" t="t" l="l"/>
            <a:pathLst>
              <a:path h="745640" w="4085700">
                <a:moveTo>
                  <a:pt x="0" y="0"/>
                </a:moveTo>
                <a:lnTo>
                  <a:pt x="4085700" y="0"/>
                </a:lnTo>
                <a:lnTo>
                  <a:pt x="4085700" y="745640"/>
                </a:lnTo>
                <a:lnTo>
                  <a:pt x="0" y="745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1394560" y="7017851"/>
            <a:ext cx="4085700" cy="745640"/>
          </a:xfrm>
          <a:custGeom>
            <a:avLst/>
            <a:gdLst/>
            <a:ahLst/>
            <a:cxnLst/>
            <a:rect r="r" b="b" t="t" l="l"/>
            <a:pathLst>
              <a:path h="745640" w="4085700">
                <a:moveTo>
                  <a:pt x="0" y="0"/>
                </a:moveTo>
                <a:lnTo>
                  <a:pt x="4085700" y="0"/>
                </a:lnTo>
                <a:lnTo>
                  <a:pt x="4085700" y="745640"/>
                </a:lnTo>
                <a:lnTo>
                  <a:pt x="0" y="745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733988" y="3799916"/>
            <a:ext cx="416269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SIMPLE SYNTAX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230569" y="4902841"/>
            <a:ext cx="40857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MULTIPL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 PLATFROMS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337410" y="6124731"/>
            <a:ext cx="40857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DYNAMIC CONTENT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518385" y="7190964"/>
            <a:ext cx="40857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FRIENDLY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STRUCTURE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50506" y="5143500"/>
            <a:ext cx="5758413" cy="6017561"/>
            <a:chOff x="0" y="0"/>
            <a:chExt cx="7677884" cy="802341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392085"/>
              <a:ext cx="6631329" cy="6631329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C3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095479" y="0"/>
              <a:ext cx="4582404" cy="6455909"/>
              <a:chOff x="0" y="0"/>
              <a:chExt cx="450723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596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4505960">
                    <a:moveTo>
                      <a:pt x="0" y="561340"/>
                    </a:moveTo>
                    <a:lnTo>
                      <a:pt x="0" y="3961130"/>
                    </a:lnTo>
                    <a:cubicBezTo>
                      <a:pt x="0" y="4272280"/>
                      <a:pt x="252730" y="4523740"/>
                      <a:pt x="562610" y="4522470"/>
                    </a:cubicBezTo>
                    <a:cubicBezTo>
                      <a:pt x="873760" y="4521200"/>
                      <a:pt x="1126490" y="4773930"/>
                      <a:pt x="1125220" y="5085080"/>
                    </a:cubicBezTo>
                    <a:lnTo>
                      <a:pt x="1123950" y="5787390"/>
                    </a:lnTo>
                    <a:cubicBezTo>
                      <a:pt x="1123950" y="6098540"/>
                      <a:pt x="1375410" y="6350000"/>
                      <a:pt x="1685290" y="6350000"/>
                    </a:cubicBezTo>
                    <a:lnTo>
                      <a:pt x="3944620" y="6350000"/>
                    </a:lnTo>
                    <a:cubicBezTo>
                      <a:pt x="4254500" y="6350000"/>
                      <a:pt x="4505960" y="6098540"/>
                      <a:pt x="4505960" y="5788660"/>
                    </a:cubicBezTo>
                    <a:lnTo>
                      <a:pt x="4505960" y="2679700"/>
                    </a:lnTo>
                    <a:cubicBezTo>
                      <a:pt x="4505960" y="2494280"/>
                      <a:pt x="4414520" y="2321560"/>
                      <a:pt x="4262120" y="2217420"/>
                    </a:cubicBezTo>
                    <a:lnTo>
                      <a:pt x="1184910" y="99060"/>
                    </a:lnTo>
                    <a:cubicBezTo>
                      <a:pt x="1090930" y="34290"/>
                      <a:pt x="980440" y="0"/>
                      <a:pt x="866140" y="0"/>
                    </a:cubicBezTo>
                    <a:lnTo>
                      <a:pt x="561340" y="0"/>
                    </a:lnTo>
                    <a:cubicBezTo>
                      <a:pt x="251460" y="0"/>
                      <a:pt x="0" y="251460"/>
                      <a:pt x="0" y="56134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75266" t="0" r="-75266" b="0"/>
                </a:stretch>
              </a:blipFill>
              <a:ln w="209550" cap="sq">
                <a:solidFill>
                  <a:srgbClr val="FFFFFF"/>
                </a:solidFill>
                <a:prstDash val="solid"/>
                <a:miter/>
              </a:ln>
            </p:spPr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15497330" y="1028700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039529" y="1431208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8"/>
                </a:lnTo>
                <a:lnTo>
                  <a:pt x="0" y="1751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39529" y="4581157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9"/>
                </a:lnTo>
                <a:lnTo>
                  <a:pt x="0" y="1751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39529" y="7512552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8"/>
                </a:lnTo>
                <a:lnTo>
                  <a:pt x="0" y="1751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02054" y="4581157"/>
            <a:ext cx="2143626" cy="1988213"/>
          </a:xfrm>
          <a:custGeom>
            <a:avLst/>
            <a:gdLst/>
            <a:ahLst/>
            <a:cxnLst/>
            <a:rect r="r" b="b" t="t" l="l"/>
            <a:pathLst>
              <a:path h="1988213" w="2143626">
                <a:moveTo>
                  <a:pt x="0" y="0"/>
                </a:moveTo>
                <a:lnTo>
                  <a:pt x="2143626" y="0"/>
                </a:lnTo>
                <a:lnTo>
                  <a:pt x="2143626" y="1988213"/>
                </a:lnTo>
                <a:lnTo>
                  <a:pt x="0" y="19882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018867" y="3298439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6677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583611" y="2132693"/>
            <a:ext cx="3820603" cy="2369593"/>
            <a:chOff x="0" y="0"/>
            <a:chExt cx="5094137" cy="3159458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9"/>
            <a:srcRect l="0" t="0" r="0" b="0"/>
            <a:stretch>
              <a:fillRect/>
            </a:stretch>
          </p:blipFill>
          <p:spPr>
            <a:xfrm flipH="true" flipV="false" rot="5313675">
              <a:off x="1347755" y="-1260328"/>
              <a:ext cx="2205425" cy="4847088"/>
            </a:xfrm>
            <a:prstGeom prst="rect">
              <a:avLst/>
            </a:prstGeom>
          </p:spPr>
        </p:pic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9"/>
            <a:srcRect l="0" t="0" r="0" b="0"/>
            <a:stretch>
              <a:fillRect/>
            </a:stretch>
          </p:blipFill>
          <p:spPr>
            <a:xfrm flipH="false" flipV="true" rot="5313675">
              <a:off x="1540958" y="-427302"/>
              <a:ext cx="2205425" cy="4847088"/>
            </a:xfrm>
            <a:prstGeom prst="rect">
              <a:avLst/>
            </a:prstGeom>
          </p:spPr>
        </p:pic>
        <p:sp>
          <p:nvSpPr>
            <p:cNvPr name="TextBox 17" id="17"/>
            <p:cNvSpPr txBox="true"/>
            <p:nvPr/>
          </p:nvSpPr>
          <p:spPr>
            <a:xfrm rot="-1377355">
              <a:off x="909054" y="769728"/>
              <a:ext cx="1061190" cy="303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2"/>
                </a:lnSpc>
              </a:pPr>
              <a:r>
                <a:rPr lang="en-US" sz="1402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PING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-1377355">
              <a:off x="2800813" y="2203240"/>
              <a:ext cx="1366935" cy="303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2"/>
                </a:lnSpc>
              </a:pPr>
              <a:r>
                <a:rPr lang="en-US" sz="1402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RESPONSE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1162050"/>
            <a:ext cx="8383118" cy="935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IMPLEMENTATION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2367186"/>
            <a:ext cx="3306833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AA96F3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PING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261586" y="6613273"/>
            <a:ext cx="1224563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CLIENT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056280" y="6446586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7766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056280" y="9377980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6767</a:t>
            </a:r>
          </a:p>
        </p:txBody>
      </p:sp>
      <p:grpSp>
        <p:nvGrpSpPr>
          <p:cNvPr name="Group 24" id="24"/>
          <p:cNvGrpSpPr/>
          <p:nvPr/>
        </p:nvGrpSpPr>
        <p:grpSpPr>
          <a:xfrm rot="2558140">
            <a:off x="8729019" y="6784119"/>
            <a:ext cx="3820603" cy="2369593"/>
            <a:chOff x="0" y="0"/>
            <a:chExt cx="5094137" cy="3159458"/>
          </a:xfrm>
        </p:grpSpPr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9"/>
            <a:srcRect l="0" t="0" r="0" b="0"/>
            <a:stretch>
              <a:fillRect/>
            </a:stretch>
          </p:blipFill>
          <p:spPr>
            <a:xfrm flipH="true" flipV="false" rot="5313675">
              <a:off x="1347755" y="-1260328"/>
              <a:ext cx="2205425" cy="4847088"/>
            </a:xfrm>
            <a:prstGeom prst="rect">
              <a:avLst/>
            </a:prstGeom>
          </p:spPr>
        </p:pic>
        <p:pic>
          <p:nvPicPr>
            <p:cNvPr name="Picture 26" id="26"/>
            <p:cNvPicPr>
              <a:picLocks noChangeAspect="true"/>
            </p:cNvPicPr>
            <p:nvPr/>
          </p:nvPicPr>
          <p:blipFill>
            <a:blip r:embed="rId9"/>
            <a:srcRect l="0" t="0" r="0" b="0"/>
            <a:stretch>
              <a:fillRect/>
            </a:stretch>
          </p:blipFill>
          <p:spPr>
            <a:xfrm flipH="false" flipV="true" rot="5313675">
              <a:off x="1540958" y="-427302"/>
              <a:ext cx="2205425" cy="4847088"/>
            </a:xfrm>
            <a:prstGeom prst="rect">
              <a:avLst/>
            </a:prstGeom>
          </p:spPr>
        </p:pic>
        <p:sp>
          <p:nvSpPr>
            <p:cNvPr name="TextBox 27" id="27"/>
            <p:cNvSpPr txBox="true"/>
            <p:nvPr/>
          </p:nvSpPr>
          <p:spPr>
            <a:xfrm rot="-1377355">
              <a:off x="909054" y="769728"/>
              <a:ext cx="1061190" cy="303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2"/>
                </a:lnSpc>
              </a:pPr>
              <a:r>
                <a:rPr lang="en-US" sz="1402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PING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-1377355">
              <a:off x="2800813" y="2203240"/>
              <a:ext cx="1366935" cy="303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2"/>
                </a:lnSpc>
              </a:pPr>
              <a:r>
                <a:rPr lang="en-US" sz="1402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RESPONSE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1353667">
            <a:off x="8718207" y="4390467"/>
            <a:ext cx="3820603" cy="2369593"/>
            <a:chOff x="0" y="0"/>
            <a:chExt cx="5094137" cy="3159458"/>
          </a:xfrm>
        </p:grpSpPr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9"/>
            <a:srcRect l="0" t="0" r="0" b="0"/>
            <a:stretch>
              <a:fillRect/>
            </a:stretch>
          </p:blipFill>
          <p:spPr>
            <a:xfrm flipH="true" flipV="false" rot="5313675">
              <a:off x="1347755" y="-1260328"/>
              <a:ext cx="2205425" cy="4847088"/>
            </a:xfrm>
            <a:prstGeom prst="rect">
              <a:avLst/>
            </a:prstGeom>
          </p:spPr>
        </p:pic>
        <p:pic>
          <p:nvPicPr>
            <p:cNvPr name="Picture 31" id="31"/>
            <p:cNvPicPr>
              <a:picLocks noChangeAspect="true"/>
            </p:cNvPicPr>
            <p:nvPr/>
          </p:nvPicPr>
          <p:blipFill>
            <a:blip r:embed="rId9"/>
            <a:srcRect l="0" t="0" r="0" b="0"/>
            <a:stretch>
              <a:fillRect/>
            </a:stretch>
          </p:blipFill>
          <p:spPr>
            <a:xfrm flipH="false" flipV="true" rot="5313675">
              <a:off x="1540958" y="-427302"/>
              <a:ext cx="2205425" cy="4847088"/>
            </a:xfrm>
            <a:prstGeom prst="rect">
              <a:avLst/>
            </a:prstGeom>
          </p:spPr>
        </p:pic>
        <p:sp>
          <p:nvSpPr>
            <p:cNvPr name="TextBox 32" id="32"/>
            <p:cNvSpPr txBox="true"/>
            <p:nvPr/>
          </p:nvSpPr>
          <p:spPr>
            <a:xfrm rot="-1377355">
              <a:off x="909054" y="769728"/>
              <a:ext cx="1061190" cy="303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2"/>
                </a:lnSpc>
              </a:pPr>
              <a:r>
                <a:rPr lang="en-US" sz="1402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PING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-1377355">
              <a:off x="2800813" y="2203240"/>
              <a:ext cx="1366935" cy="303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2"/>
                </a:lnSpc>
              </a:pPr>
              <a:r>
                <a:rPr lang="en-US" sz="1402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RESPONSE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50506" y="5143500"/>
            <a:ext cx="5758413" cy="6017561"/>
            <a:chOff x="0" y="0"/>
            <a:chExt cx="7677884" cy="802341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392085"/>
              <a:ext cx="6631329" cy="6631329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C3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095479" y="0"/>
              <a:ext cx="4582404" cy="6455909"/>
              <a:chOff x="0" y="0"/>
              <a:chExt cx="450723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596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4505960">
                    <a:moveTo>
                      <a:pt x="0" y="561340"/>
                    </a:moveTo>
                    <a:lnTo>
                      <a:pt x="0" y="3961130"/>
                    </a:lnTo>
                    <a:cubicBezTo>
                      <a:pt x="0" y="4272280"/>
                      <a:pt x="252730" y="4523740"/>
                      <a:pt x="562610" y="4522470"/>
                    </a:cubicBezTo>
                    <a:cubicBezTo>
                      <a:pt x="873760" y="4521200"/>
                      <a:pt x="1126490" y="4773930"/>
                      <a:pt x="1125220" y="5085080"/>
                    </a:cubicBezTo>
                    <a:lnTo>
                      <a:pt x="1123950" y="5787390"/>
                    </a:lnTo>
                    <a:cubicBezTo>
                      <a:pt x="1123950" y="6098540"/>
                      <a:pt x="1375410" y="6350000"/>
                      <a:pt x="1685290" y="6350000"/>
                    </a:cubicBezTo>
                    <a:lnTo>
                      <a:pt x="3944620" y="6350000"/>
                    </a:lnTo>
                    <a:cubicBezTo>
                      <a:pt x="4254500" y="6350000"/>
                      <a:pt x="4505960" y="6098540"/>
                      <a:pt x="4505960" y="5788660"/>
                    </a:cubicBezTo>
                    <a:lnTo>
                      <a:pt x="4505960" y="2679700"/>
                    </a:lnTo>
                    <a:cubicBezTo>
                      <a:pt x="4505960" y="2494280"/>
                      <a:pt x="4414520" y="2321560"/>
                      <a:pt x="4262120" y="2217420"/>
                    </a:cubicBezTo>
                    <a:lnTo>
                      <a:pt x="1184910" y="99060"/>
                    </a:lnTo>
                    <a:cubicBezTo>
                      <a:pt x="1090930" y="34290"/>
                      <a:pt x="980440" y="0"/>
                      <a:pt x="866140" y="0"/>
                    </a:cubicBezTo>
                    <a:lnTo>
                      <a:pt x="561340" y="0"/>
                    </a:lnTo>
                    <a:cubicBezTo>
                      <a:pt x="251460" y="0"/>
                      <a:pt x="0" y="251460"/>
                      <a:pt x="0" y="56134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75266" t="0" r="-75266" b="0"/>
                </a:stretch>
              </a:blipFill>
              <a:ln w="209550" cap="sq">
                <a:solidFill>
                  <a:srgbClr val="FFFFFF"/>
                </a:solidFill>
                <a:prstDash val="solid"/>
                <a:miter/>
              </a:ln>
            </p:spPr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15497330" y="1028700"/>
            <a:ext cx="1761970" cy="447100"/>
          </a:xfrm>
          <a:custGeom>
            <a:avLst/>
            <a:gdLst/>
            <a:ahLst/>
            <a:cxnLst/>
            <a:rect r="r" b="b" t="t" l="l"/>
            <a:pathLst>
              <a:path h="447100" w="1761970">
                <a:moveTo>
                  <a:pt x="0" y="0"/>
                </a:moveTo>
                <a:lnTo>
                  <a:pt x="1761970" y="0"/>
                </a:lnTo>
                <a:lnTo>
                  <a:pt x="1761970" y="447100"/>
                </a:lnTo>
                <a:lnTo>
                  <a:pt x="0" y="447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039529" y="1431208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8"/>
                </a:lnTo>
                <a:lnTo>
                  <a:pt x="0" y="1751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39529" y="4581157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9"/>
                </a:lnTo>
                <a:lnTo>
                  <a:pt x="0" y="1751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39529" y="7512552"/>
            <a:ext cx="1203901" cy="1751129"/>
          </a:xfrm>
          <a:custGeom>
            <a:avLst/>
            <a:gdLst/>
            <a:ahLst/>
            <a:cxnLst/>
            <a:rect r="r" b="b" t="t" l="l"/>
            <a:pathLst>
              <a:path h="1751129" w="1203901">
                <a:moveTo>
                  <a:pt x="0" y="0"/>
                </a:moveTo>
                <a:lnTo>
                  <a:pt x="1203901" y="0"/>
                </a:lnTo>
                <a:lnTo>
                  <a:pt x="1203901" y="1751128"/>
                </a:lnTo>
                <a:lnTo>
                  <a:pt x="0" y="1751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16011" y="4753388"/>
            <a:ext cx="2143626" cy="1988213"/>
          </a:xfrm>
          <a:custGeom>
            <a:avLst/>
            <a:gdLst/>
            <a:ahLst/>
            <a:cxnLst/>
            <a:rect r="r" b="b" t="t" l="l"/>
            <a:pathLst>
              <a:path h="1988213" w="2143626">
                <a:moveTo>
                  <a:pt x="0" y="0"/>
                </a:moveTo>
                <a:lnTo>
                  <a:pt x="2143626" y="0"/>
                </a:lnTo>
                <a:lnTo>
                  <a:pt x="2143626" y="1988213"/>
                </a:lnTo>
                <a:lnTo>
                  <a:pt x="0" y="19882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3988342">
            <a:off x="13820373" y="3098010"/>
            <a:ext cx="2050407" cy="152755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3988342">
            <a:off x="13820373" y="6118730"/>
            <a:ext cx="2050407" cy="152755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4041698">
            <a:off x="15298194" y="3294540"/>
            <a:ext cx="1313835" cy="59122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4041698">
            <a:off x="15298194" y="5881198"/>
            <a:ext cx="1313835" cy="591226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1028700" y="2186339"/>
            <a:ext cx="819022" cy="81902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44A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true" flipV="false" rot="5313675">
            <a:off x="9463890" y="910948"/>
            <a:ext cx="2206540" cy="4849539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3018867" y="3298439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6677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8976988" y="2234014"/>
            <a:ext cx="1313286" cy="1203739"/>
            <a:chOff x="0" y="0"/>
            <a:chExt cx="1751048" cy="1604985"/>
          </a:xfrm>
        </p:grpSpPr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10"/>
            <a:srcRect l="0" t="0" r="0" b="0"/>
            <a:stretch>
              <a:fillRect/>
            </a:stretch>
          </p:blipFill>
          <p:spPr>
            <a:xfrm flipH="false" flipV="false" rot="-1457944">
              <a:off x="77114" y="296716"/>
              <a:ext cx="1596819" cy="718569"/>
            </a:xfrm>
            <a:prstGeom prst="rect">
              <a:avLst/>
            </a:prstGeom>
          </p:spPr>
        </p:pic>
        <p:sp>
          <p:nvSpPr>
            <p:cNvPr name="TextBox 24" id="24"/>
            <p:cNvSpPr txBox="true"/>
            <p:nvPr/>
          </p:nvSpPr>
          <p:spPr>
            <a:xfrm rot="-1377355">
              <a:off x="613799" y="1106127"/>
              <a:ext cx="1061190" cy="303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2"/>
                </a:lnSpc>
              </a:pPr>
              <a:r>
                <a:rPr lang="en-US" sz="1402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RECORD</a:t>
              </a:r>
            </a:p>
          </p:txBody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true" rot="5313675">
            <a:off x="9657191" y="1744395"/>
            <a:ext cx="2206540" cy="4849539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028700" y="1162050"/>
            <a:ext cx="8383118" cy="935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6644A8"/>
                </a:solidFill>
                <a:latin typeface="Inter Heavy"/>
                <a:ea typeface="Inter Heavy"/>
                <a:cs typeface="Inter Heavy"/>
                <a:sym typeface="Inter Heavy"/>
              </a:rPr>
              <a:t>IMPLEMENTATION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76254" y="2331274"/>
            <a:ext cx="523913" cy="46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8"/>
              </a:lnSpc>
            </a:pPr>
            <a:r>
              <a:rPr lang="en-US" b="true" sz="2641">
                <a:solidFill>
                  <a:srgbClr val="FFCC33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55896" y="2382219"/>
            <a:ext cx="4719744" cy="41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0"/>
              </a:lnSpc>
            </a:pPr>
            <a:r>
              <a:rPr lang="en-US" sz="264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CREATE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530556" y="7063319"/>
            <a:ext cx="1224563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CLIENT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056280" y="6446586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7766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056280" y="9377980"/>
            <a:ext cx="135952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6644A8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6767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480804" y="3409177"/>
            <a:ext cx="140524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CREATING</a:t>
            </a:r>
          </a:p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SYNC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480804" y="5995835"/>
            <a:ext cx="140524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CREATING</a:t>
            </a:r>
          </a:p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SYNC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0760461" y="4169165"/>
            <a:ext cx="1480330" cy="1203739"/>
            <a:chOff x="0" y="0"/>
            <a:chExt cx="1973773" cy="1604985"/>
          </a:xfrm>
        </p:grpSpPr>
        <p:pic>
          <p:nvPicPr>
            <p:cNvPr name="Picture 35" id="35"/>
            <p:cNvPicPr>
              <a:picLocks noChangeAspect="true"/>
            </p:cNvPicPr>
            <p:nvPr/>
          </p:nvPicPr>
          <p:blipFill>
            <a:blip r:embed="rId10"/>
            <a:srcRect l="0" t="0" r="0" b="0"/>
            <a:stretch>
              <a:fillRect/>
            </a:stretch>
          </p:blipFill>
          <p:spPr>
            <a:xfrm flipH="true" flipV="false" rot="-1457944">
              <a:off x="77114" y="296716"/>
              <a:ext cx="1596819" cy="718569"/>
            </a:xfrm>
            <a:prstGeom prst="rect">
              <a:avLst/>
            </a:prstGeom>
          </p:spPr>
        </p:pic>
        <p:sp>
          <p:nvSpPr>
            <p:cNvPr name="TextBox 36" id="36"/>
            <p:cNvSpPr txBox="true"/>
            <p:nvPr/>
          </p:nvSpPr>
          <p:spPr>
            <a:xfrm rot="-1377355">
              <a:off x="601692" y="1046503"/>
              <a:ext cx="1366935" cy="303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2"/>
                </a:lnSpc>
              </a:pPr>
              <a:r>
                <a:rPr lang="en-US" sz="1402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RESPONSE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DAGexzA8axk</dc:identifier>
  <dcterms:modified xsi:type="dcterms:W3CDTF">2011-08-01T06:04:30Z</dcterms:modified>
  <cp:revision>1</cp:revision>
  <dc:title>quocanh</dc:title>
</cp:coreProperties>
</file>