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F6FBBA4-2559-46E1-91EE-5D05CCF90F81}">
          <p14:sldIdLst>
            <p14:sldId id="256"/>
          </p14:sldIdLst>
        </p14:section>
        <p14:section name="Abschnitt ohne Titel" id="{8335A253-4301-42E1-B8E1-48B57B6E391D}">
          <p14:sldIdLst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7EFE-FF3F-44C3-952D-CDD5CAD959B7}" type="datetimeFigureOut">
              <a:rPr lang="en-DE" smtClean="0"/>
              <a:t>15/06/2022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391-9673-4D45-BF5B-4590318F5DB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060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7EFE-FF3F-44C3-952D-CDD5CAD959B7}" type="datetimeFigureOut">
              <a:rPr lang="en-DE" smtClean="0"/>
              <a:t>15/06/2022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391-9673-4D45-BF5B-4590318F5DB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890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7EFE-FF3F-44C3-952D-CDD5CAD959B7}" type="datetimeFigureOut">
              <a:rPr lang="en-DE" smtClean="0"/>
              <a:t>15/06/2022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391-9673-4D45-BF5B-4590318F5DB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4521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7EFE-FF3F-44C3-952D-CDD5CAD959B7}" type="datetimeFigureOut">
              <a:rPr lang="en-DE" smtClean="0"/>
              <a:t>15/06/2022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391-9673-4D45-BF5B-4590318F5DBB}" type="slidenum">
              <a:rPr lang="en-DE" smtClean="0"/>
              <a:t>‹Nr.›</a:t>
            </a:fld>
            <a:endParaRPr lang="en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09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7EFE-FF3F-44C3-952D-CDD5CAD959B7}" type="datetimeFigureOut">
              <a:rPr lang="en-DE" smtClean="0"/>
              <a:t>15/06/2022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391-9673-4D45-BF5B-4590318F5DB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1492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7EFE-FF3F-44C3-952D-CDD5CAD959B7}" type="datetimeFigureOut">
              <a:rPr lang="en-DE" smtClean="0"/>
              <a:t>15/06/2022</a:t>
            </a:fld>
            <a:endParaRPr lang="en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391-9673-4D45-BF5B-4590318F5DB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642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7EFE-FF3F-44C3-952D-CDD5CAD959B7}" type="datetimeFigureOut">
              <a:rPr lang="en-DE" smtClean="0"/>
              <a:t>15/06/2022</a:t>
            </a:fld>
            <a:endParaRPr lang="en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391-9673-4D45-BF5B-4590318F5DB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7954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7EFE-FF3F-44C3-952D-CDD5CAD959B7}" type="datetimeFigureOut">
              <a:rPr lang="en-DE" smtClean="0"/>
              <a:t>15/06/2022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391-9673-4D45-BF5B-4590318F5DB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4785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7EFE-FF3F-44C3-952D-CDD5CAD959B7}" type="datetimeFigureOut">
              <a:rPr lang="en-DE" smtClean="0"/>
              <a:t>15/06/2022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391-9673-4D45-BF5B-4590318F5DB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417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7EFE-FF3F-44C3-952D-CDD5CAD959B7}" type="datetimeFigureOut">
              <a:rPr lang="en-DE" smtClean="0"/>
              <a:t>15/06/2022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391-9673-4D45-BF5B-4590318F5DB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456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7EFE-FF3F-44C3-952D-CDD5CAD959B7}" type="datetimeFigureOut">
              <a:rPr lang="en-DE" smtClean="0"/>
              <a:t>15/06/2022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391-9673-4D45-BF5B-4590318F5DB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679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7EFE-FF3F-44C3-952D-CDD5CAD959B7}" type="datetimeFigureOut">
              <a:rPr lang="en-DE" smtClean="0"/>
              <a:t>15/06/2022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391-9673-4D45-BF5B-4590318F5DB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141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7EFE-FF3F-44C3-952D-CDD5CAD959B7}" type="datetimeFigureOut">
              <a:rPr lang="en-DE" smtClean="0"/>
              <a:t>15/06/2022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391-9673-4D45-BF5B-4590318F5DB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813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7EFE-FF3F-44C3-952D-CDD5CAD959B7}" type="datetimeFigureOut">
              <a:rPr lang="en-DE" smtClean="0"/>
              <a:t>15/06/2022</a:t>
            </a:fld>
            <a:endParaRPr lang="en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391-9673-4D45-BF5B-4590318F5DB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605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7EFE-FF3F-44C3-952D-CDD5CAD959B7}" type="datetimeFigureOut">
              <a:rPr lang="en-DE" smtClean="0"/>
              <a:t>15/06/2022</a:t>
            </a:fld>
            <a:endParaRPr lang="en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391-9673-4D45-BF5B-4590318F5DB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951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7EFE-FF3F-44C3-952D-CDD5CAD959B7}" type="datetimeFigureOut">
              <a:rPr lang="en-DE" smtClean="0"/>
              <a:t>15/06/2022</a:t>
            </a:fld>
            <a:endParaRPr lang="en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391-9673-4D45-BF5B-4590318F5DB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219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7EFE-FF3F-44C3-952D-CDD5CAD959B7}" type="datetimeFigureOut">
              <a:rPr lang="en-DE" smtClean="0"/>
              <a:t>15/06/2022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3391-9673-4D45-BF5B-4590318F5DB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317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297EFE-FF3F-44C3-952D-CDD5CAD959B7}" type="datetimeFigureOut">
              <a:rPr lang="en-DE" smtClean="0"/>
              <a:t>15/06/2022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3391-9673-4D45-BF5B-4590318F5DB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82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A4576-0C56-40AF-B275-0192453B1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74D6B8-A1CE-4D6C-B5EF-5629BE1CB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1467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BEDFC-6D08-4238-A6EB-D91C6299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E66E22-2BC0-43F3-83D5-390E59EB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Einmal unter neuem Namen in Dokumente speichern</a:t>
            </a:r>
          </a:p>
          <a:p>
            <a:r>
              <a:rPr lang="de-DE" dirty="0"/>
              <a:t>Diese Präsentation einmal als PDF auf den Desktop exportieren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3535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AEDCD6A-13EF-4E7F-A240-515F7653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br>
              <a:rPr lang="de-DE" dirty="0"/>
            </a:b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D0BBF2A-575B-4F75-A3B4-03620B228F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93" y="2354747"/>
            <a:ext cx="4395787" cy="29305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95B087-CEE2-4E90-80C9-3DB82481A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131" y="2264414"/>
            <a:ext cx="4396341" cy="4200245"/>
          </a:xfrm>
        </p:spPr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endParaRPr lang="de-DE" dirty="0"/>
          </a:p>
          <a:p>
            <a:r>
              <a:rPr lang="de-DE" dirty="0"/>
              <a:t>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5363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518E1-B742-4AFC-81A2-32B6C954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</a:t>
            </a:r>
            <a:br>
              <a:rPr lang="en-DE" dirty="0"/>
            </a:br>
            <a:endParaRPr lang="en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2AA780B-ACCA-4C9B-9853-16236FEA46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64" y="2060575"/>
            <a:ext cx="2638085" cy="41957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403030-549B-4365-A8DE-FE66D78D30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</a:p>
          <a:p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</a:p>
          <a:p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endParaRPr lang="de-DE" dirty="0"/>
          </a:p>
          <a:p>
            <a:r>
              <a:rPr lang="de-DE" dirty="0"/>
              <a:t>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583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103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Lorem ipsum </vt:lpstr>
      <vt:lpstr>PowerPoint-Präsentation</vt:lpstr>
      <vt:lpstr>sed diam voluptua </vt:lpstr>
      <vt:lpstr>At vero eos et accusam 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</dc:title>
  <dc:creator>Sebastian Bensch</dc:creator>
  <cp:lastModifiedBy>Sebastian Bensch</cp:lastModifiedBy>
  <cp:revision>1</cp:revision>
  <dcterms:created xsi:type="dcterms:W3CDTF">2022-06-15T06:15:48Z</dcterms:created>
  <dcterms:modified xsi:type="dcterms:W3CDTF">2022-06-15T06:21:55Z</dcterms:modified>
</cp:coreProperties>
</file>