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62" r:id="rId3"/>
    <p:sldId id="265" r:id="rId4"/>
    <p:sldId id="261" r:id="rId5"/>
    <p:sldId id="260" r:id="rId6"/>
    <p:sldId id="264" r:id="rId7"/>
    <p:sldId id="269" r:id="rId8"/>
    <p:sldId id="268" r:id="rId9"/>
    <p:sldId id="266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03E0-9644-4F3D-8C59-A3D5F33B262B}" v="23" dt="2022-01-18T21:45:56.843"/>
    <p1510:client id="{0490E7FC-ABB4-471D-87F8-E44F6273FC12}" v="161" dt="2022-01-23T14:31:41.795"/>
    <p1510:client id="{15AB1288-6A44-42D6-993F-76F7FE3A911A}" v="309" dt="2022-01-23T00:33:06.378"/>
    <p1510:client id="{91B8C7C3-BF07-497F-9D8E-EC523B1A3F98}" v="600" dt="2022-01-23T00:54:21.028"/>
    <p1510:client id="{AF5EA990-BEAE-401C-A927-D1D78E9433C8}" v="14" dt="2022-01-20T20:32:18.241"/>
    <p1510:client id="{E0B2E76F-E90C-490D-99AD-8F870CC22404}" v="10" dt="2022-01-23T15:43:4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3ricsonn/Medienkompetenz-AG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3ricsonn/Medienkompetenz-A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CAC5E-B82A-45E3-B695-A57595062358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F78F053-8E8E-413D-A60B-1D265C4D3B8E}">
      <dgm:prSet phldr="0"/>
      <dgm:spPr/>
      <dgm:t>
        <a:bodyPr/>
        <a:lstStyle/>
        <a:p>
          <a:pPr algn="l" rtl="0"/>
          <a:r>
            <a:rPr lang="en-US" err="1">
              <a:latin typeface="Century Schoolbook"/>
            </a:rPr>
            <a:t>Wer</a:t>
          </a:r>
          <a:r>
            <a:rPr lang="en-US">
              <a:latin typeface="Century Schoolbook"/>
            </a:rPr>
            <a:t>?</a:t>
          </a:r>
        </a:p>
      </dgm:t>
    </dgm:pt>
    <dgm:pt modelId="{B83B1149-4256-41FB-8C87-D7EF79F65B42}" type="parTrans" cxnId="{01EAE60B-1AB8-44B0-B778-464B3E97F9D5}">
      <dgm:prSet/>
      <dgm:spPr/>
    </dgm:pt>
    <dgm:pt modelId="{D6668BBD-89A1-4BB8-8C1E-9888A0B59BE0}" type="sibTrans" cxnId="{01EAE60B-1AB8-44B0-B778-464B3E97F9D5}">
      <dgm:prSet/>
      <dgm:spPr/>
    </dgm:pt>
    <dgm:pt modelId="{0AEDCBD7-4937-4A0E-93A6-BB139AFABFB3}">
      <dgm:prSet phldr="0"/>
      <dgm:spPr/>
      <dgm:t>
        <a:bodyPr/>
        <a:lstStyle/>
        <a:p>
          <a:pPr algn="l"/>
          <a:r>
            <a:rPr lang="en-US" b="1">
              <a:latin typeface="Century Schoolbook"/>
            </a:rPr>
            <a:t>Alle </a:t>
          </a:r>
          <a:r>
            <a:rPr lang="en-US">
              <a:latin typeface="Century Schoolbook"/>
            </a:rPr>
            <a:t>die Interesse </a:t>
          </a:r>
          <a:r>
            <a:rPr lang="en-US" err="1">
              <a:latin typeface="Century Schoolbook"/>
            </a:rPr>
            <a:t>haben</a:t>
          </a:r>
          <a:r>
            <a:rPr lang="en-US">
              <a:latin typeface="Century Schoolbook"/>
            </a:rPr>
            <a:t> und </a:t>
          </a:r>
          <a:r>
            <a:rPr lang="en-US" err="1">
              <a:latin typeface="Century Schoolbook"/>
            </a:rPr>
            <a:t>sich</a:t>
          </a:r>
          <a:r>
            <a:rPr lang="en-US">
              <a:latin typeface="Century Schoolbook"/>
            </a:rPr>
            <a:t> </a:t>
          </a:r>
          <a:r>
            <a:rPr lang="en-US" i="1" err="1">
              <a:latin typeface="Century Schoolbook"/>
            </a:rPr>
            <a:t>vorher</a:t>
          </a:r>
          <a:r>
            <a:rPr lang="en-US" i="1">
              <a:latin typeface="Century Schoolbook"/>
            </a:rPr>
            <a:t> </a:t>
          </a:r>
          <a:r>
            <a:rPr lang="en-US" i="1" err="1">
              <a:latin typeface="Century Schoolbook"/>
            </a:rPr>
            <a:t>angemeldet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haben</a:t>
          </a:r>
          <a:endParaRPr lang="en-US">
            <a:latin typeface="Century Schoolbook"/>
          </a:endParaRPr>
        </a:p>
      </dgm:t>
    </dgm:pt>
    <dgm:pt modelId="{F327025E-A906-4E09-AD24-52465E11739B}" type="parTrans" cxnId="{5B1EDD94-E952-49DA-89F0-3EB398AB60F0}">
      <dgm:prSet/>
      <dgm:spPr/>
    </dgm:pt>
    <dgm:pt modelId="{BEF89688-E855-4596-80C1-ADFDD1D09BFE}" type="sibTrans" cxnId="{5B1EDD94-E952-49DA-89F0-3EB398AB60F0}">
      <dgm:prSet/>
      <dgm:spPr/>
    </dgm:pt>
    <dgm:pt modelId="{2F57CE4B-BC59-4802-9C3D-F1F460F36C90}">
      <dgm:prSet phldr="0"/>
      <dgm:spPr/>
      <dgm:t>
        <a:bodyPr/>
        <a:lstStyle/>
        <a:p>
          <a:pPr algn="l"/>
          <a:r>
            <a:rPr lang="en-US">
              <a:latin typeface="Century Schoolbook"/>
            </a:rPr>
            <a:t>Wann?</a:t>
          </a:r>
        </a:p>
      </dgm:t>
    </dgm:pt>
    <dgm:pt modelId="{7A9CB68A-EC5B-47EF-9ABB-7AF759646E81}" type="parTrans" cxnId="{EC6055A4-0F12-4FE7-982E-4C6B6AA2FC32}">
      <dgm:prSet/>
      <dgm:spPr/>
    </dgm:pt>
    <dgm:pt modelId="{D0A7D846-774B-4005-8A14-93B7E02E03B9}" type="sibTrans" cxnId="{EC6055A4-0F12-4FE7-982E-4C6B6AA2FC32}">
      <dgm:prSet/>
      <dgm:spPr/>
    </dgm:pt>
    <dgm:pt modelId="{ADEC8D9D-0C04-4BBE-9B22-3E47BC5F3DA9}">
      <dgm:prSet phldr="0"/>
      <dgm:spPr/>
      <dgm:t>
        <a:bodyPr/>
        <a:lstStyle/>
        <a:p>
          <a:pPr algn="l"/>
          <a:r>
            <a:rPr lang="en-US" b="1" err="1">
              <a:latin typeface="Century Schoolbook"/>
            </a:rPr>
            <a:t>Mittwochs</a:t>
          </a:r>
          <a:r>
            <a:rPr lang="en-US" b="1">
              <a:latin typeface="Century Schoolbook"/>
            </a:rPr>
            <a:t> </a:t>
          </a:r>
          <a:r>
            <a:rPr lang="en-US">
              <a:latin typeface="Century Schoolbook"/>
            </a:rPr>
            <a:t>in der 7. </a:t>
          </a:r>
          <a:r>
            <a:rPr lang="en-US" err="1">
              <a:latin typeface="Century Schoolbook"/>
            </a:rPr>
            <a:t>Stunde</a:t>
          </a:r>
          <a:endParaRPr lang="en-US">
            <a:latin typeface="Century Schoolbook"/>
          </a:endParaRPr>
        </a:p>
      </dgm:t>
    </dgm:pt>
    <dgm:pt modelId="{02956906-30DB-4924-8288-2A25CDFFB541}" type="parTrans" cxnId="{A38942A0-6F30-4790-B86B-8B54786C0A19}">
      <dgm:prSet/>
      <dgm:spPr/>
    </dgm:pt>
    <dgm:pt modelId="{74DB91E3-42B6-45D7-9669-5E1728405568}" type="sibTrans" cxnId="{A38942A0-6F30-4790-B86B-8B54786C0A19}">
      <dgm:prSet/>
      <dgm:spPr/>
    </dgm:pt>
    <dgm:pt modelId="{4B46EB26-2498-4E3B-B96C-9216F5D420D3}">
      <dgm:prSet phldr="0"/>
      <dgm:spPr/>
      <dgm:t>
        <a:bodyPr/>
        <a:lstStyle/>
        <a:p>
          <a:pPr algn="l"/>
          <a:r>
            <a:rPr lang="en-US">
              <a:latin typeface="Century Schoolbook"/>
            </a:rPr>
            <a:t>Wo?</a:t>
          </a:r>
        </a:p>
      </dgm:t>
    </dgm:pt>
    <dgm:pt modelId="{6303B851-2C68-4B17-9DE5-96E3688C6022}" type="parTrans" cxnId="{9B3599F5-2EA0-488A-A61B-A764A2F644AC}">
      <dgm:prSet/>
      <dgm:spPr/>
    </dgm:pt>
    <dgm:pt modelId="{21A7AD4D-381C-4B5B-9B3F-820466F120D1}" type="sibTrans" cxnId="{9B3599F5-2EA0-488A-A61B-A764A2F644AC}">
      <dgm:prSet/>
      <dgm:spPr/>
    </dgm:pt>
    <dgm:pt modelId="{A5CD155A-BBAC-44A9-96B9-6338A0EE43A3}">
      <dgm:prSet phldr="0"/>
      <dgm:spPr/>
      <dgm:t>
        <a:bodyPr/>
        <a:lstStyle/>
        <a:p>
          <a:pPr algn="l"/>
          <a:r>
            <a:rPr lang="en-US">
              <a:latin typeface="Century Schoolbook"/>
            </a:rPr>
            <a:t>In </a:t>
          </a:r>
          <a:r>
            <a:rPr lang="en-US" err="1">
              <a:latin typeface="Century Schoolbook"/>
            </a:rPr>
            <a:t>beiden</a:t>
          </a:r>
          <a:r>
            <a:rPr lang="en-US">
              <a:latin typeface="Century Schoolbook"/>
            </a:rPr>
            <a:t> </a:t>
          </a:r>
          <a:r>
            <a:rPr lang="en-US" b="1">
              <a:latin typeface="Century Schoolbook"/>
            </a:rPr>
            <a:t>Info-</a:t>
          </a:r>
          <a:r>
            <a:rPr lang="en-US" b="1" err="1">
              <a:latin typeface="Century Schoolbook"/>
            </a:rPr>
            <a:t>Räumen</a:t>
          </a:r>
          <a:r>
            <a:rPr lang="en-US">
              <a:latin typeface="Century Schoolbook"/>
            </a:rPr>
            <a:t> (122 &amp; 123)</a:t>
          </a:r>
        </a:p>
      </dgm:t>
    </dgm:pt>
    <dgm:pt modelId="{DBF1ECAC-0D18-4105-BB34-15EBBFA0DA9D}" type="parTrans" cxnId="{A60322B4-CD6E-4B4C-B793-64665435A765}">
      <dgm:prSet/>
      <dgm:spPr/>
    </dgm:pt>
    <dgm:pt modelId="{DD4E34B9-F771-49C1-95F4-9FBACE2BC288}" type="sibTrans" cxnId="{A60322B4-CD6E-4B4C-B793-64665435A765}">
      <dgm:prSet/>
      <dgm:spPr/>
    </dgm:pt>
    <dgm:pt modelId="{CD93257B-A579-48DA-97BC-994AC35D9435}">
      <dgm:prSet phldr="0"/>
      <dgm:spPr/>
      <dgm:t>
        <a:bodyPr/>
        <a:lstStyle/>
        <a:p>
          <a:pPr algn="l"/>
          <a:r>
            <a:rPr lang="en-US" err="1">
              <a:latin typeface="Century Schoolbook"/>
            </a:rPr>
            <a:t>Vorkenntnisse</a:t>
          </a:r>
          <a:r>
            <a:rPr lang="en-US">
              <a:latin typeface="Century Schoolbook"/>
            </a:rPr>
            <a:t>?</a:t>
          </a:r>
        </a:p>
      </dgm:t>
    </dgm:pt>
    <dgm:pt modelId="{61A872BA-F94D-4421-82D4-25430402511E}" type="parTrans" cxnId="{E40280BF-840F-4EEA-9A58-F6378E855F8E}">
      <dgm:prSet/>
      <dgm:spPr/>
    </dgm:pt>
    <dgm:pt modelId="{4AE37326-3F39-4910-9277-AA97C06D92EA}" type="sibTrans" cxnId="{E40280BF-840F-4EEA-9A58-F6378E855F8E}">
      <dgm:prSet/>
      <dgm:spPr/>
    </dgm:pt>
    <dgm:pt modelId="{575F83FB-507B-4046-A982-DF22548813D7}">
      <dgm:prSet phldr="0"/>
      <dgm:spPr/>
      <dgm:t>
        <a:bodyPr/>
        <a:lstStyle/>
        <a:p>
          <a:pPr algn="l"/>
          <a:r>
            <a:rPr lang="en-US">
              <a:latin typeface="Century Schoolbook"/>
            </a:rPr>
            <a:t>Zwar </a:t>
          </a:r>
          <a:r>
            <a:rPr lang="en-US" err="1">
              <a:latin typeface="Century Schoolbook"/>
            </a:rPr>
            <a:t>hilfreich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aber</a:t>
          </a:r>
          <a:r>
            <a:rPr lang="en-US">
              <a:latin typeface="Century Schoolbook"/>
            </a:rPr>
            <a:t> </a:t>
          </a:r>
          <a:r>
            <a:rPr lang="en-US" b="1" err="1">
              <a:latin typeface="Century Schoolbook"/>
            </a:rPr>
            <a:t>nicht</a:t>
          </a:r>
          <a:r>
            <a:rPr lang="en-US" b="1">
              <a:latin typeface="Century Schoolbook"/>
            </a:rPr>
            <a:t> </a:t>
          </a:r>
          <a:r>
            <a:rPr lang="en-US" b="1" err="1">
              <a:latin typeface="Century Schoolbook"/>
            </a:rPr>
            <a:t>gefordert</a:t>
          </a:r>
          <a:endParaRPr lang="en-US">
            <a:latin typeface="Century Schoolbook"/>
          </a:endParaRPr>
        </a:p>
      </dgm:t>
    </dgm:pt>
    <dgm:pt modelId="{FCADDCB9-A378-47C7-8C29-B3DFFABD56EB}" type="parTrans" cxnId="{E6D0A1C0-8FF5-4E66-A0A2-1B1350F3E746}">
      <dgm:prSet/>
      <dgm:spPr/>
    </dgm:pt>
    <dgm:pt modelId="{115386BE-5AC1-4DC7-BCC2-53088D24539F}" type="sibTrans" cxnId="{E6D0A1C0-8FF5-4E66-A0A2-1B1350F3E746}">
      <dgm:prSet/>
      <dgm:spPr/>
    </dgm:pt>
    <dgm:pt modelId="{6A72F4D2-DC35-4FCA-B9FD-D730A418E118}" type="pres">
      <dgm:prSet presAssocID="{D32CAC5E-B82A-45E3-B695-A57595062358}" presName="linear" presStyleCnt="0">
        <dgm:presLayoutVars>
          <dgm:animLvl val="lvl"/>
          <dgm:resizeHandles val="exact"/>
        </dgm:presLayoutVars>
      </dgm:prSet>
      <dgm:spPr/>
    </dgm:pt>
    <dgm:pt modelId="{EEC5291E-D76A-4073-BAD8-91EE072E1A10}" type="pres">
      <dgm:prSet presAssocID="{AF78F053-8E8E-413D-A60B-1D265C4D3B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02C7FA-FC10-48FA-9826-0131C1926844}" type="pres">
      <dgm:prSet presAssocID="{AF78F053-8E8E-413D-A60B-1D265C4D3B8E}" presName="childText" presStyleLbl="revTx" presStyleIdx="0" presStyleCnt="4">
        <dgm:presLayoutVars>
          <dgm:bulletEnabled val="1"/>
        </dgm:presLayoutVars>
      </dgm:prSet>
      <dgm:spPr/>
    </dgm:pt>
    <dgm:pt modelId="{68DAB56D-E381-4725-BB0A-B9E089F01994}" type="pres">
      <dgm:prSet presAssocID="{2F57CE4B-BC59-4802-9C3D-F1F460F36C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04473A-9A50-4335-828A-6AA61E22B2C7}" type="pres">
      <dgm:prSet presAssocID="{2F57CE4B-BC59-4802-9C3D-F1F460F36C90}" presName="childText" presStyleLbl="revTx" presStyleIdx="1" presStyleCnt="4">
        <dgm:presLayoutVars>
          <dgm:bulletEnabled val="1"/>
        </dgm:presLayoutVars>
      </dgm:prSet>
      <dgm:spPr/>
    </dgm:pt>
    <dgm:pt modelId="{A41365E8-2D50-4245-B513-4B7BB1D32608}" type="pres">
      <dgm:prSet presAssocID="{4B46EB26-2498-4E3B-B96C-9216F5D420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2E33C9-58F1-4E3E-B66B-8B45E243A8CD}" type="pres">
      <dgm:prSet presAssocID="{4B46EB26-2498-4E3B-B96C-9216F5D420D3}" presName="childText" presStyleLbl="revTx" presStyleIdx="2" presStyleCnt="4">
        <dgm:presLayoutVars>
          <dgm:bulletEnabled val="1"/>
        </dgm:presLayoutVars>
      </dgm:prSet>
      <dgm:spPr/>
    </dgm:pt>
    <dgm:pt modelId="{5A2B8335-6205-4343-ABD4-0C8A66901FC6}" type="pres">
      <dgm:prSet presAssocID="{CD93257B-A579-48DA-97BC-994AC35D943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685E185-0006-4E56-A2E2-EAD0909F1BA0}" type="pres">
      <dgm:prSet presAssocID="{CD93257B-A579-48DA-97BC-994AC35D943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E1BB704-0445-49A1-B8A5-7B39E5133FC3}" type="presOf" srcId="{ADEC8D9D-0C04-4BBE-9B22-3E47BC5F3DA9}" destId="{CE04473A-9A50-4335-828A-6AA61E22B2C7}" srcOrd="0" destOrd="0" presId="urn:microsoft.com/office/officeart/2005/8/layout/vList2"/>
    <dgm:cxn modelId="{01EAE60B-1AB8-44B0-B778-464B3E97F9D5}" srcId="{D32CAC5E-B82A-45E3-B695-A57595062358}" destId="{AF78F053-8E8E-413D-A60B-1D265C4D3B8E}" srcOrd="0" destOrd="0" parTransId="{B83B1149-4256-41FB-8C87-D7EF79F65B42}" sibTransId="{D6668BBD-89A1-4BB8-8C1E-9888A0B59BE0}"/>
    <dgm:cxn modelId="{5B74111A-1142-450F-A345-EA2AB117BACD}" type="presOf" srcId="{575F83FB-507B-4046-A982-DF22548813D7}" destId="{0685E185-0006-4E56-A2E2-EAD0909F1BA0}" srcOrd="0" destOrd="0" presId="urn:microsoft.com/office/officeart/2005/8/layout/vList2"/>
    <dgm:cxn modelId="{1D5ED732-1486-4101-BA75-0A59AE2C1B2C}" type="presOf" srcId="{0AEDCBD7-4937-4A0E-93A6-BB139AFABFB3}" destId="{2E02C7FA-FC10-48FA-9826-0131C1926844}" srcOrd="0" destOrd="0" presId="urn:microsoft.com/office/officeart/2005/8/layout/vList2"/>
    <dgm:cxn modelId="{CB11323D-71D3-4587-8C50-2D37E912BC30}" type="presOf" srcId="{4B46EB26-2498-4E3B-B96C-9216F5D420D3}" destId="{A41365E8-2D50-4245-B513-4B7BB1D32608}" srcOrd="0" destOrd="0" presId="urn:microsoft.com/office/officeart/2005/8/layout/vList2"/>
    <dgm:cxn modelId="{C381177B-D2FC-4DB7-8911-446F3062B190}" type="presOf" srcId="{CD93257B-A579-48DA-97BC-994AC35D9435}" destId="{5A2B8335-6205-4343-ABD4-0C8A66901FC6}" srcOrd="0" destOrd="0" presId="urn:microsoft.com/office/officeart/2005/8/layout/vList2"/>
    <dgm:cxn modelId="{5B1EDD94-E952-49DA-89F0-3EB398AB60F0}" srcId="{AF78F053-8E8E-413D-A60B-1D265C4D3B8E}" destId="{0AEDCBD7-4937-4A0E-93A6-BB139AFABFB3}" srcOrd="0" destOrd="0" parTransId="{F327025E-A906-4E09-AD24-52465E11739B}" sibTransId="{BEF89688-E855-4596-80C1-ADFDD1D09BFE}"/>
    <dgm:cxn modelId="{A38942A0-6F30-4790-B86B-8B54786C0A19}" srcId="{2F57CE4B-BC59-4802-9C3D-F1F460F36C90}" destId="{ADEC8D9D-0C04-4BBE-9B22-3E47BC5F3DA9}" srcOrd="0" destOrd="0" parTransId="{02956906-30DB-4924-8288-2A25CDFFB541}" sibTransId="{74DB91E3-42B6-45D7-9669-5E1728405568}"/>
    <dgm:cxn modelId="{EC6055A4-0F12-4FE7-982E-4C6B6AA2FC32}" srcId="{D32CAC5E-B82A-45E3-B695-A57595062358}" destId="{2F57CE4B-BC59-4802-9C3D-F1F460F36C90}" srcOrd="1" destOrd="0" parTransId="{7A9CB68A-EC5B-47EF-9ABB-7AF759646E81}" sibTransId="{D0A7D846-774B-4005-8A14-93B7E02E03B9}"/>
    <dgm:cxn modelId="{A60322B4-CD6E-4B4C-B793-64665435A765}" srcId="{4B46EB26-2498-4E3B-B96C-9216F5D420D3}" destId="{A5CD155A-BBAC-44A9-96B9-6338A0EE43A3}" srcOrd="0" destOrd="0" parTransId="{DBF1ECAC-0D18-4105-BB34-15EBBFA0DA9D}" sibTransId="{DD4E34B9-F771-49C1-95F4-9FBACE2BC288}"/>
    <dgm:cxn modelId="{E40280BF-840F-4EEA-9A58-F6378E855F8E}" srcId="{D32CAC5E-B82A-45E3-B695-A57595062358}" destId="{CD93257B-A579-48DA-97BC-994AC35D9435}" srcOrd="3" destOrd="0" parTransId="{61A872BA-F94D-4421-82D4-25430402511E}" sibTransId="{4AE37326-3F39-4910-9277-AA97C06D92EA}"/>
    <dgm:cxn modelId="{E6D0A1C0-8FF5-4E66-A0A2-1B1350F3E746}" srcId="{CD93257B-A579-48DA-97BC-994AC35D9435}" destId="{575F83FB-507B-4046-A982-DF22548813D7}" srcOrd="0" destOrd="0" parTransId="{FCADDCB9-A378-47C7-8C29-B3DFFABD56EB}" sibTransId="{115386BE-5AC1-4DC7-BCC2-53088D24539F}"/>
    <dgm:cxn modelId="{FC8174D1-B1F1-46E1-A1F2-B1C2C5CB669C}" type="presOf" srcId="{A5CD155A-BBAC-44A9-96B9-6338A0EE43A3}" destId="{BC2E33C9-58F1-4E3E-B66B-8B45E243A8CD}" srcOrd="0" destOrd="0" presId="urn:microsoft.com/office/officeart/2005/8/layout/vList2"/>
    <dgm:cxn modelId="{A68AF8ED-9DCD-41C3-9490-9FD4BFEB7284}" type="presOf" srcId="{AF78F053-8E8E-413D-A60B-1D265C4D3B8E}" destId="{EEC5291E-D76A-4073-BAD8-91EE072E1A10}" srcOrd="0" destOrd="0" presId="urn:microsoft.com/office/officeart/2005/8/layout/vList2"/>
    <dgm:cxn modelId="{2EB1B1F0-6DF6-49B2-BF9A-CD3283E3BA44}" type="presOf" srcId="{D32CAC5E-B82A-45E3-B695-A57595062358}" destId="{6A72F4D2-DC35-4FCA-B9FD-D730A418E118}" srcOrd="0" destOrd="0" presId="urn:microsoft.com/office/officeart/2005/8/layout/vList2"/>
    <dgm:cxn modelId="{9B3599F5-2EA0-488A-A61B-A764A2F644AC}" srcId="{D32CAC5E-B82A-45E3-B695-A57595062358}" destId="{4B46EB26-2498-4E3B-B96C-9216F5D420D3}" srcOrd="2" destOrd="0" parTransId="{6303B851-2C68-4B17-9DE5-96E3688C6022}" sibTransId="{21A7AD4D-381C-4B5B-9B3F-820466F120D1}"/>
    <dgm:cxn modelId="{C7902EFC-A4B0-4B0D-A123-0F76ACF4E72D}" type="presOf" srcId="{2F57CE4B-BC59-4802-9C3D-F1F460F36C90}" destId="{68DAB56D-E381-4725-BB0A-B9E089F01994}" srcOrd="0" destOrd="0" presId="urn:microsoft.com/office/officeart/2005/8/layout/vList2"/>
    <dgm:cxn modelId="{7DB5B459-F6BD-49E5-9E1F-15D2F00A4F7B}" type="presParOf" srcId="{6A72F4D2-DC35-4FCA-B9FD-D730A418E118}" destId="{EEC5291E-D76A-4073-BAD8-91EE072E1A10}" srcOrd="0" destOrd="0" presId="urn:microsoft.com/office/officeart/2005/8/layout/vList2"/>
    <dgm:cxn modelId="{985C3150-C740-4032-A675-A1256E3464AE}" type="presParOf" srcId="{6A72F4D2-DC35-4FCA-B9FD-D730A418E118}" destId="{2E02C7FA-FC10-48FA-9826-0131C1926844}" srcOrd="1" destOrd="0" presId="urn:microsoft.com/office/officeart/2005/8/layout/vList2"/>
    <dgm:cxn modelId="{229C9916-DFAD-49B0-B969-185C7D992D72}" type="presParOf" srcId="{6A72F4D2-DC35-4FCA-B9FD-D730A418E118}" destId="{68DAB56D-E381-4725-BB0A-B9E089F01994}" srcOrd="2" destOrd="0" presId="urn:microsoft.com/office/officeart/2005/8/layout/vList2"/>
    <dgm:cxn modelId="{C4BEDFF6-7C02-4016-B2E0-442FC6677E2A}" type="presParOf" srcId="{6A72F4D2-DC35-4FCA-B9FD-D730A418E118}" destId="{CE04473A-9A50-4335-828A-6AA61E22B2C7}" srcOrd="3" destOrd="0" presId="urn:microsoft.com/office/officeart/2005/8/layout/vList2"/>
    <dgm:cxn modelId="{B20E5672-A7BC-480D-9B6F-CAF9CC812E68}" type="presParOf" srcId="{6A72F4D2-DC35-4FCA-B9FD-D730A418E118}" destId="{A41365E8-2D50-4245-B513-4B7BB1D32608}" srcOrd="4" destOrd="0" presId="urn:microsoft.com/office/officeart/2005/8/layout/vList2"/>
    <dgm:cxn modelId="{9EBE3B38-CA3C-4E28-A998-B5D570404FBC}" type="presParOf" srcId="{6A72F4D2-DC35-4FCA-B9FD-D730A418E118}" destId="{BC2E33C9-58F1-4E3E-B66B-8B45E243A8CD}" srcOrd="5" destOrd="0" presId="urn:microsoft.com/office/officeart/2005/8/layout/vList2"/>
    <dgm:cxn modelId="{7CEDD8E0-9113-4D13-831F-F4EB36622E69}" type="presParOf" srcId="{6A72F4D2-DC35-4FCA-B9FD-D730A418E118}" destId="{5A2B8335-6205-4343-ABD4-0C8A66901FC6}" srcOrd="6" destOrd="0" presId="urn:microsoft.com/office/officeart/2005/8/layout/vList2"/>
    <dgm:cxn modelId="{799BFCF7-6E03-4F5E-AA24-61BCFD156034}" type="presParOf" srcId="{6A72F4D2-DC35-4FCA-B9FD-D730A418E118}" destId="{0685E185-0006-4E56-A2E2-EAD0909F1BA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78E24-FF50-4587-88D8-2740F9B23C61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C116C3D-0131-4452-82BD-0BE6E58ED035}">
      <dgm:prSet phldrT="[Text]" phldr="0"/>
      <dgm:spPr/>
      <dgm:t>
        <a:bodyPr/>
        <a:lstStyle/>
        <a:p>
          <a:pPr algn="l">
            <a:lnSpc>
              <a:spcPct val="150000"/>
            </a:lnSpc>
          </a:pPr>
          <a:r>
            <a:rPr lang="en-US" err="1">
              <a:latin typeface="Century Schoolbook"/>
            </a:rPr>
            <a:t>Umfangreiches</a:t>
          </a:r>
          <a:r>
            <a:rPr lang="en-US">
              <a:latin typeface="Century Schoolbook"/>
            </a:rPr>
            <a:t> Projekt </a:t>
          </a:r>
          <a:r>
            <a:rPr lang="en-US" err="1">
              <a:latin typeface="Century Schoolbook"/>
            </a:rPr>
            <a:t>über</a:t>
          </a:r>
          <a:r>
            <a:rPr lang="en-US">
              <a:latin typeface="Century Schoolbook"/>
            </a:rPr>
            <a:t> das </a:t>
          </a:r>
          <a:r>
            <a:rPr lang="en-US" err="1">
              <a:latin typeface="Century Schoolbook"/>
            </a:rPr>
            <a:t>gesamte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Kapitel</a:t>
          </a:r>
          <a:endParaRPr lang="en-US" err="1"/>
        </a:p>
      </dgm:t>
    </dgm:pt>
    <dgm:pt modelId="{D0B5BB48-F91A-4032-B439-FD4119F6B989}" type="parTrans" cxnId="{0F3C4EA5-DEA4-45AE-BD77-2551C333143F}">
      <dgm:prSet/>
      <dgm:spPr/>
      <dgm:t>
        <a:bodyPr/>
        <a:lstStyle/>
        <a:p>
          <a:endParaRPr lang="en-US"/>
        </a:p>
      </dgm:t>
    </dgm:pt>
    <dgm:pt modelId="{CC2450F2-1C4D-477D-865E-02FF37D545FE}" type="sibTrans" cxnId="{0F3C4EA5-DEA4-45AE-BD77-2551C333143F}">
      <dgm:prSet/>
      <dgm:spPr/>
      <dgm:t>
        <a:bodyPr/>
        <a:lstStyle/>
        <a:p>
          <a:endParaRPr lang="en-US"/>
        </a:p>
      </dgm:t>
    </dgm:pt>
    <dgm:pt modelId="{D3EA6F59-46A5-4FA8-8D14-CCB42C2D8316}">
      <dgm:prSet phldrT="[Text]" phldr="0"/>
      <dgm:spPr/>
      <dgm:t>
        <a:bodyPr/>
        <a:lstStyle/>
        <a:p>
          <a:pPr algn="l">
            <a:lnSpc>
              <a:spcPct val="150000"/>
            </a:lnSpc>
          </a:pPr>
          <a:r>
            <a:rPr lang="en-US">
              <a:latin typeface="Century Schoolbook"/>
            </a:rPr>
            <a:t>Von </a:t>
          </a:r>
          <a:r>
            <a:rPr lang="en-US" err="1">
              <a:latin typeface="Century Schoolbook"/>
            </a:rPr>
            <a:t>Betreuern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kontrolliert</a:t>
          </a:r>
          <a:r>
            <a:rPr lang="en-US">
              <a:latin typeface="Century Schoolbook"/>
            </a:rPr>
            <a:t> und </a:t>
          </a:r>
          <a:r>
            <a:rPr lang="en-US" err="1">
              <a:latin typeface="Century Schoolbook"/>
            </a:rPr>
            <a:t>Abschluss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vermerkt</a:t>
          </a:r>
          <a:endParaRPr lang="en-US" err="1"/>
        </a:p>
      </dgm:t>
    </dgm:pt>
    <dgm:pt modelId="{8994CC50-A7C9-4954-BA38-460D5580CF10}" type="parTrans" cxnId="{F14F0129-9020-4FA2-BDA1-FC1FEED9D39F}">
      <dgm:prSet/>
      <dgm:spPr/>
      <dgm:t>
        <a:bodyPr/>
        <a:lstStyle/>
        <a:p>
          <a:endParaRPr lang="en-US"/>
        </a:p>
      </dgm:t>
    </dgm:pt>
    <dgm:pt modelId="{ADA897F0-6E66-42A5-8A8B-966F877ADED7}" type="sibTrans" cxnId="{F14F0129-9020-4FA2-BDA1-FC1FEED9D39F}">
      <dgm:prSet/>
      <dgm:spPr/>
      <dgm:t>
        <a:bodyPr/>
        <a:lstStyle/>
        <a:p>
          <a:endParaRPr lang="en-US"/>
        </a:p>
      </dgm:t>
    </dgm:pt>
    <dgm:pt modelId="{BC95FFA6-49DE-4E67-9753-E5FF7DF643EB}">
      <dgm:prSet phldrT="[Text]" phldr="0"/>
      <dgm:spPr/>
      <dgm:t>
        <a:bodyPr/>
        <a:lstStyle/>
        <a:p>
          <a:pPr algn="l">
            <a:lnSpc>
              <a:spcPct val="150000"/>
            </a:lnSpc>
          </a:pPr>
          <a:r>
            <a:rPr lang="en-US" err="1">
              <a:latin typeface="Century Schoolbook"/>
            </a:rPr>
            <a:t>Betreuer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stehen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bei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Fragen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zur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Verfügung</a:t>
          </a:r>
          <a:endParaRPr lang="en-US" err="1"/>
        </a:p>
      </dgm:t>
    </dgm:pt>
    <dgm:pt modelId="{D6E43BAA-C701-4D9D-BB61-4FC9DECE66C2}" type="parTrans" cxnId="{34275F70-8E92-4BB3-9988-0B6FFA7C8EB3}">
      <dgm:prSet/>
      <dgm:spPr/>
      <dgm:t>
        <a:bodyPr/>
        <a:lstStyle/>
        <a:p>
          <a:endParaRPr lang="en-US"/>
        </a:p>
      </dgm:t>
    </dgm:pt>
    <dgm:pt modelId="{21945C3A-2DC8-4DAF-90E2-0BDA38C838A2}" type="sibTrans" cxnId="{34275F70-8E92-4BB3-9988-0B6FFA7C8EB3}">
      <dgm:prSet/>
      <dgm:spPr/>
      <dgm:t>
        <a:bodyPr/>
        <a:lstStyle/>
        <a:p>
          <a:endParaRPr lang="en-US"/>
        </a:p>
      </dgm:t>
    </dgm:pt>
    <dgm:pt modelId="{5B9E6CD3-6A0D-4D62-80BF-51CDC78DF790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 b="1">
              <a:latin typeface="Century Schoolbook"/>
            </a:rPr>
            <a:t>Kein </a:t>
          </a:r>
          <a:r>
            <a:rPr lang="en-US" err="1">
              <a:latin typeface="Century Schoolbook"/>
            </a:rPr>
            <a:t>Frontalunterricht</a:t>
          </a:r>
          <a:endParaRPr lang="en-US" err="1"/>
        </a:p>
      </dgm:t>
    </dgm:pt>
    <dgm:pt modelId="{FDB6FB4C-56FF-4468-9EFE-72307CAE9907}" type="parTrans" cxnId="{8E3AC31C-42C4-42CC-8EF6-883D43175DA0}">
      <dgm:prSet/>
      <dgm:spPr/>
    </dgm:pt>
    <dgm:pt modelId="{88FC5537-AF42-424E-9788-CA79469F6455}" type="sibTrans" cxnId="{8E3AC31C-42C4-42CC-8EF6-883D43175DA0}">
      <dgm:prSet/>
      <dgm:spPr/>
    </dgm:pt>
    <dgm:pt modelId="{B6F202EA-F9A8-4179-BA3D-B2ECCE538247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 err="1">
              <a:latin typeface="Century Schoolbook"/>
            </a:rPr>
            <a:t>Übungsaufgaben</a:t>
          </a:r>
          <a:endParaRPr lang="en-US" err="1"/>
        </a:p>
      </dgm:t>
    </dgm:pt>
    <dgm:pt modelId="{66996DB6-8E24-4427-823B-CAD06B98B437}" type="parTrans" cxnId="{00AC85E4-D1C3-4909-977C-00C75A472EB2}">
      <dgm:prSet/>
      <dgm:spPr/>
    </dgm:pt>
    <dgm:pt modelId="{9214D2CD-200B-4A95-B9B1-8D1680F19456}" type="sibTrans" cxnId="{00AC85E4-D1C3-4909-977C-00C75A472EB2}">
      <dgm:prSet/>
      <dgm:spPr/>
    </dgm:pt>
    <dgm:pt modelId="{22F832F6-02F9-4DAD-A50D-E937945256CF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 err="1">
              <a:latin typeface="Century Schoolbook"/>
            </a:rPr>
            <a:t>Liegen</a:t>
          </a:r>
          <a:r>
            <a:rPr lang="en-US">
              <a:latin typeface="Century Schoolbook"/>
            </a:rPr>
            <a:t> online </a:t>
          </a:r>
          <a:r>
            <a:rPr lang="en-US" err="1">
              <a:latin typeface="Century Schoolbook"/>
            </a:rPr>
            <a:t>vor</a:t>
          </a:r>
          <a:endParaRPr lang="en-US" err="1"/>
        </a:p>
      </dgm:t>
    </dgm:pt>
    <dgm:pt modelId="{CB4BA8FE-2187-45E6-8E4E-8ACB96634E22}" type="parTrans" cxnId="{341C69E3-4E5B-43DC-839A-72DE132EFD22}">
      <dgm:prSet/>
      <dgm:spPr/>
    </dgm:pt>
    <dgm:pt modelId="{D5E551A1-37A2-4AA6-8A6B-B3093EA9AB88}" type="sibTrans" cxnId="{341C69E3-4E5B-43DC-839A-72DE132EFD22}">
      <dgm:prSet/>
      <dgm:spPr/>
    </dgm:pt>
    <dgm:pt modelId="{8B580CD2-C745-40C0-97AC-039D150336CA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 err="1">
              <a:latin typeface="Century Schoolbook"/>
            </a:rPr>
            <a:t>Selbstständige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Bearbeitung</a:t>
          </a:r>
          <a:endParaRPr lang="en-US" err="1"/>
        </a:p>
      </dgm:t>
    </dgm:pt>
    <dgm:pt modelId="{19C91354-EAB7-41BE-B049-6BB25426A485}" type="parTrans" cxnId="{DF01A4F0-DD17-4622-93D7-C7C2329EE0B9}">
      <dgm:prSet/>
      <dgm:spPr/>
    </dgm:pt>
    <dgm:pt modelId="{0C7FA7F7-C14F-4FDA-8A67-31DEF206AD3F}" type="sibTrans" cxnId="{DF01A4F0-DD17-4622-93D7-C7C2329EE0B9}">
      <dgm:prSet/>
      <dgm:spPr/>
    </dgm:pt>
    <dgm:pt modelId="{7735BB46-D3DF-4806-A0FE-170FC2771DAD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 err="1">
              <a:latin typeface="Century Schoolbook"/>
            </a:rPr>
            <a:t>Abschlussaufgaben</a:t>
          </a:r>
          <a:endParaRPr lang="en-US" err="1"/>
        </a:p>
      </dgm:t>
    </dgm:pt>
    <dgm:pt modelId="{FADFCE83-0DFC-4065-981F-95E527D5E0CB}" type="parTrans" cxnId="{0B14495D-88D1-4FB0-B917-79412A68FD6A}">
      <dgm:prSet/>
      <dgm:spPr/>
    </dgm:pt>
    <dgm:pt modelId="{EFEC7DE2-5150-46DE-BB40-25B1F48B7E56}" type="sibTrans" cxnId="{0B14495D-88D1-4FB0-B917-79412A68FD6A}">
      <dgm:prSet/>
      <dgm:spPr/>
    </dgm:pt>
    <dgm:pt modelId="{6A627767-107C-4053-A44D-A47D5CE85F9D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>
              <a:latin typeface="Century Schoolbook"/>
            </a:rPr>
            <a:t>Am Ende </a:t>
          </a:r>
          <a:r>
            <a:rPr lang="en-US" err="1">
              <a:latin typeface="Century Schoolbook"/>
            </a:rPr>
            <a:t>jedes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Kapitels</a:t>
          </a:r>
          <a:endParaRPr lang="en-US" err="1"/>
        </a:p>
      </dgm:t>
    </dgm:pt>
    <dgm:pt modelId="{6C5988C4-A04C-4F1A-98FD-ABDBD0BEF1B8}" type="parTrans" cxnId="{1EEF33FD-E145-41B0-B9A2-A0744EAEF93C}">
      <dgm:prSet/>
      <dgm:spPr/>
    </dgm:pt>
    <dgm:pt modelId="{EB0EABB0-5CF8-4F76-A884-F652D2FD88EF}" type="sibTrans" cxnId="{1EEF33FD-E145-41B0-B9A2-A0744EAEF93C}">
      <dgm:prSet/>
      <dgm:spPr/>
    </dgm:pt>
    <dgm:pt modelId="{7883D8F7-301F-4C32-BAD3-8152FFB29346}">
      <dgm:prSet phldr="0"/>
      <dgm:spPr/>
      <dgm:t>
        <a:bodyPr/>
        <a:lstStyle/>
        <a:p>
          <a:pPr algn="l">
            <a:lnSpc>
              <a:spcPct val="150000"/>
            </a:lnSpc>
          </a:pPr>
          <a:endParaRPr lang="en-US">
            <a:latin typeface="Century Schoolbook"/>
          </a:endParaRPr>
        </a:p>
      </dgm:t>
    </dgm:pt>
    <dgm:pt modelId="{A4468BB0-8B0C-4EB7-918A-1C7560972698}" type="parTrans" cxnId="{F6B0D3BB-B5A7-439D-B463-18F6EDFBFBED}">
      <dgm:prSet/>
      <dgm:spPr/>
    </dgm:pt>
    <dgm:pt modelId="{5C6935EC-A723-4D0D-AC76-1EB4E84B359B}" type="sibTrans" cxnId="{F6B0D3BB-B5A7-439D-B463-18F6EDFBFBED}">
      <dgm:prSet/>
      <dgm:spPr/>
    </dgm:pt>
    <dgm:pt modelId="{77D45509-28E1-4AED-BECC-053C2263F31C}">
      <dgm:prSet phldr="0"/>
      <dgm:spPr/>
      <dgm:t>
        <a:bodyPr/>
        <a:lstStyle/>
        <a:p>
          <a:pPr algn="l">
            <a:lnSpc>
              <a:spcPct val="150000"/>
            </a:lnSpc>
          </a:pPr>
          <a:endParaRPr lang="en-US">
            <a:latin typeface="Century Schoolbook"/>
          </a:endParaRPr>
        </a:p>
      </dgm:t>
    </dgm:pt>
    <dgm:pt modelId="{00AE5E90-5350-4E29-9F1D-83928EB55E27}" type="parTrans" cxnId="{26572854-8708-46A2-8858-1D583D8DE6B6}">
      <dgm:prSet/>
      <dgm:spPr/>
    </dgm:pt>
    <dgm:pt modelId="{EA745D69-0E47-472E-BAEC-E1F67D6686BF}" type="sibTrans" cxnId="{26572854-8708-46A2-8858-1D583D8DE6B6}">
      <dgm:prSet/>
      <dgm:spPr/>
    </dgm:pt>
    <dgm:pt modelId="{0D33B60D-F235-475F-BD75-4AB24F958B65}">
      <dgm:prSet phldr="0"/>
      <dgm:spPr/>
      <dgm:t>
        <a:bodyPr/>
        <a:lstStyle/>
        <a:p>
          <a:pPr algn="l">
            <a:lnSpc>
              <a:spcPct val="150000"/>
            </a:lnSpc>
          </a:pPr>
          <a:endParaRPr lang="en-US">
            <a:latin typeface="Century Schoolbook"/>
          </a:endParaRPr>
        </a:p>
      </dgm:t>
    </dgm:pt>
    <dgm:pt modelId="{3770EFD3-8DC8-4781-A099-8358C6E5662B}" type="parTrans" cxnId="{DF98BF08-FAFC-41BE-BCFD-B1186AE30DA9}">
      <dgm:prSet/>
      <dgm:spPr/>
    </dgm:pt>
    <dgm:pt modelId="{50B6151A-F8B8-414A-9903-FC5BD60ACEAE}" type="sibTrans" cxnId="{DF98BF08-FAFC-41BE-BCFD-B1186AE30DA9}">
      <dgm:prSet/>
      <dgm:spPr/>
    </dgm:pt>
    <dgm:pt modelId="{4FC2097F-942F-404D-B65B-69D494AA4B5F}" type="pres">
      <dgm:prSet presAssocID="{91E78E24-FF50-4587-88D8-2740F9B23C61}" presName="linear" presStyleCnt="0">
        <dgm:presLayoutVars>
          <dgm:animLvl val="lvl"/>
          <dgm:resizeHandles val="exact"/>
        </dgm:presLayoutVars>
      </dgm:prSet>
      <dgm:spPr/>
    </dgm:pt>
    <dgm:pt modelId="{DC7B56A7-358B-4930-86FB-FDF0BC3B831E}" type="pres">
      <dgm:prSet presAssocID="{5B9E6CD3-6A0D-4D62-80BF-51CDC78DF7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56F67-B828-4026-ADCC-28E5394F345A}" type="pres">
      <dgm:prSet presAssocID="{5B9E6CD3-6A0D-4D62-80BF-51CDC78DF790}" presName="childText" presStyleLbl="revTx" presStyleIdx="0" presStyleCnt="3">
        <dgm:presLayoutVars>
          <dgm:bulletEnabled val="1"/>
        </dgm:presLayoutVars>
      </dgm:prSet>
      <dgm:spPr/>
    </dgm:pt>
    <dgm:pt modelId="{656CBEA7-EC72-4F06-87A9-2C38817E7D9C}" type="pres">
      <dgm:prSet presAssocID="{B6F202EA-F9A8-4179-BA3D-B2ECCE5382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87D1AD-D4C6-4DEC-8242-B1A47036ED2B}" type="pres">
      <dgm:prSet presAssocID="{B6F202EA-F9A8-4179-BA3D-B2ECCE538247}" presName="childText" presStyleLbl="revTx" presStyleIdx="1" presStyleCnt="3">
        <dgm:presLayoutVars>
          <dgm:bulletEnabled val="1"/>
        </dgm:presLayoutVars>
      </dgm:prSet>
      <dgm:spPr/>
    </dgm:pt>
    <dgm:pt modelId="{A969D5AF-5134-4E01-9F79-B367BEC61601}" type="pres">
      <dgm:prSet presAssocID="{7735BB46-D3DF-4806-A0FE-170FC2771D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96CCDD-975F-49BE-8DF2-A8F0A320A3A7}" type="pres">
      <dgm:prSet presAssocID="{7735BB46-D3DF-4806-A0FE-170FC2771DAD}" presName="childText" presStyleLbl="revTx" presStyleIdx="2" presStyleCnt="3">
        <dgm:presLayoutVars>
          <dgm:bulletEnabled val="1"/>
        </dgm:presLayoutVars>
      </dgm:prSet>
      <dgm:spPr/>
    </dgm:pt>
    <dgm:pt modelId="{84CE9042-F5A6-4480-8E14-1D39A2693634}" type="pres">
      <dgm:prSet presAssocID="{BC95FFA6-49DE-4E67-9753-E5FF7DF643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C2CD06-AC08-4184-B748-AC7E9D50E9A7}" type="presOf" srcId="{B6F202EA-F9A8-4179-BA3D-B2ECCE538247}" destId="{656CBEA7-EC72-4F06-87A9-2C38817E7D9C}" srcOrd="0" destOrd="0" presId="urn:microsoft.com/office/officeart/2005/8/layout/vList2"/>
    <dgm:cxn modelId="{DF98BF08-FAFC-41BE-BCFD-B1186AE30DA9}" srcId="{5B9E6CD3-6A0D-4D62-80BF-51CDC78DF790}" destId="{0D33B60D-F235-475F-BD75-4AB24F958B65}" srcOrd="0" destOrd="0" parTransId="{3770EFD3-8DC8-4781-A099-8358C6E5662B}" sibTransId="{50B6151A-F8B8-414A-9903-FC5BD60ACEAE}"/>
    <dgm:cxn modelId="{8E3AC31C-42C4-42CC-8EF6-883D43175DA0}" srcId="{91E78E24-FF50-4587-88D8-2740F9B23C61}" destId="{5B9E6CD3-6A0D-4D62-80BF-51CDC78DF790}" srcOrd="0" destOrd="0" parTransId="{FDB6FB4C-56FF-4468-9EFE-72307CAE9907}" sibTransId="{88FC5537-AF42-424E-9788-CA79469F6455}"/>
    <dgm:cxn modelId="{15D8CC1F-E397-4024-A6C4-B00511B783C0}" type="presOf" srcId="{22F832F6-02F9-4DAD-A50D-E937945256CF}" destId="{BE87D1AD-D4C6-4DEC-8242-B1A47036ED2B}" srcOrd="0" destOrd="0" presId="urn:microsoft.com/office/officeart/2005/8/layout/vList2"/>
    <dgm:cxn modelId="{F14F0129-9020-4FA2-BDA1-FC1FEED9D39F}" srcId="{7735BB46-D3DF-4806-A0FE-170FC2771DAD}" destId="{D3EA6F59-46A5-4FA8-8D14-CCB42C2D8316}" srcOrd="2" destOrd="0" parTransId="{8994CC50-A7C9-4954-BA38-460D5580CF10}" sibTransId="{ADA897F0-6E66-42A5-8A8B-966F877ADED7}"/>
    <dgm:cxn modelId="{B445C73B-768A-4CD5-8F13-F3CA3B2B0E7A}" type="presOf" srcId="{7C116C3D-0131-4452-82BD-0BE6E58ED035}" destId="{BE96CCDD-975F-49BE-8DF2-A8F0A320A3A7}" srcOrd="0" destOrd="1" presId="urn:microsoft.com/office/officeart/2005/8/layout/vList2"/>
    <dgm:cxn modelId="{0B14495D-88D1-4FB0-B917-79412A68FD6A}" srcId="{91E78E24-FF50-4587-88D8-2740F9B23C61}" destId="{7735BB46-D3DF-4806-A0FE-170FC2771DAD}" srcOrd="2" destOrd="0" parTransId="{FADFCE83-0DFC-4065-981F-95E527D5E0CB}" sibTransId="{EFEC7DE2-5150-46DE-BB40-25B1F48B7E56}"/>
    <dgm:cxn modelId="{40CBC147-196F-4671-BA26-422A3EF545C0}" type="presOf" srcId="{91E78E24-FF50-4587-88D8-2740F9B23C61}" destId="{4FC2097F-942F-404D-B65B-69D494AA4B5F}" srcOrd="0" destOrd="0" presId="urn:microsoft.com/office/officeart/2005/8/layout/vList2"/>
    <dgm:cxn modelId="{34275F70-8E92-4BB3-9988-0B6FFA7C8EB3}" srcId="{91E78E24-FF50-4587-88D8-2740F9B23C61}" destId="{BC95FFA6-49DE-4E67-9753-E5FF7DF643EB}" srcOrd="3" destOrd="0" parTransId="{D6E43BAA-C701-4D9D-BB61-4FC9DECE66C2}" sibTransId="{21945C3A-2DC8-4DAF-90E2-0BDA38C838A2}"/>
    <dgm:cxn modelId="{2CA4B071-7078-4321-9C18-A2B4CCAE30D5}" type="presOf" srcId="{BC95FFA6-49DE-4E67-9753-E5FF7DF643EB}" destId="{84CE9042-F5A6-4480-8E14-1D39A2693634}" srcOrd="0" destOrd="0" presId="urn:microsoft.com/office/officeart/2005/8/layout/vList2"/>
    <dgm:cxn modelId="{26572854-8708-46A2-8858-1D583D8DE6B6}" srcId="{7735BB46-D3DF-4806-A0FE-170FC2771DAD}" destId="{77D45509-28E1-4AED-BECC-053C2263F31C}" srcOrd="3" destOrd="0" parTransId="{00AE5E90-5350-4E29-9F1D-83928EB55E27}" sibTransId="{EA745D69-0E47-472E-BAEC-E1F67D6686BF}"/>
    <dgm:cxn modelId="{FA782375-FEAA-48F2-A2DD-418146CB0056}" type="presOf" srcId="{6A627767-107C-4053-A44D-A47D5CE85F9D}" destId="{BE96CCDD-975F-49BE-8DF2-A8F0A320A3A7}" srcOrd="0" destOrd="0" presId="urn:microsoft.com/office/officeart/2005/8/layout/vList2"/>
    <dgm:cxn modelId="{8412897C-5C7C-4444-804A-637A28310BF6}" type="presOf" srcId="{77D45509-28E1-4AED-BECC-053C2263F31C}" destId="{BE96CCDD-975F-49BE-8DF2-A8F0A320A3A7}" srcOrd="0" destOrd="3" presId="urn:microsoft.com/office/officeart/2005/8/layout/vList2"/>
    <dgm:cxn modelId="{85D09D98-0B0B-410F-AEDA-BA1CC88D8EFD}" type="presOf" srcId="{7735BB46-D3DF-4806-A0FE-170FC2771DAD}" destId="{A969D5AF-5134-4E01-9F79-B367BEC61601}" srcOrd="0" destOrd="0" presId="urn:microsoft.com/office/officeart/2005/8/layout/vList2"/>
    <dgm:cxn modelId="{0F3C4EA5-DEA4-45AE-BD77-2551C333143F}" srcId="{7735BB46-D3DF-4806-A0FE-170FC2771DAD}" destId="{7C116C3D-0131-4452-82BD-0BE6E58ED035}" srcOrd="1" destOrd="0" parTransId="{D0B5BB48-F91A-4032-B439-FD4119F6B989}" sibTransId="{CC2450F2-1C4D-477D-865E-02FF37D545FE}"/>
    <dgm:cxn modelId="{DE363DA9-8B12-49EE-9C95-4C96EA7329E5}" type="presOf" srcId="{8B580CD2-C745-40C0-97AC-039D150336CA}" destId="{BE87D1AD-D4C6-4DEC-8242-B1A47036ED2B}" srcOrd="0" destOrd="1" presId="urn:microsoft.com/office/officeart/2005/8/layout/vList2"/>
    <dgm:cxn modelId="{F6B0D3BB-B5A7-439D-B463-18F6EDFBFBED}" srcId="{B6F202EA-F9A8-4179-BA3D-B2ECCE538247}" destId="{7883D8F7-301F-4C32-BAD3-8152FFB29346}" srcOrd="2" destOrd="0" parTransId="{A4468BB0-8B0C-4EB7-918A-1C7560972698}" sibTransId="{5C6935EC-A723-4D0D-AC76-1EB4E84B359B}"/>
    <dgm:cxn modelId="{75034CBD-42C9-41AF-A076-BC6641379A27}" type="presOf" srcId="{D3EA6F59-46A5-4FA8-8D14-CCB42C2D8316}" destId="{BE96CCDD-975F-49BE-8DF2-A8F0A320A3A7}" srcOrd="0" destOrd="2" presId="urn:microsoft.com/office/officeart/2005/8/layout/vList2"/>
    <dgm:cxn modelId="{1EF7D1C9-B6D6-4B7A-86FB-B935B56DCD9E}" type="presOf" srcId="{7883D8F7-301F-4C32-BAD3-8152FFB29346}" destId="{BE87D1AD-D4C6-4DEC-8242-B1A47036ED2B}" srcOrd="0" destOrd="2" presId="urn:microsoft.com/office/officeart/2005/8/layout/vList2"/>
    <dgm:cxn modelId="{341C69E3-4E5B-43DC-839A-72DE132EFD22}" srcId="{B6F202EA-F9A8-4179-BA3D-B2ECCE538247}" destId="{22F832F6-02F9-4DAD-A50D-E937945256CF}" srcOrd="0" destOrd="0" parTransId="{CB4BA8FE-2187-45E6-8E4E-8ACB96634E22}" sibTransId="{D5E551A1-37A2-4AA6-8A6B-B3093EA9AB88}"/>
    <dgm:cxn modelId="{00AC85E4-D1C3-4909-977C-00C75A472EB2}" srcId="{91E78E24-FF50-4587-88D8-2740F9B23C61}" destId="{B6F202EA-F9A8-4179-BA3D-B2ECCE538247}" srcOrd="1" destOrd="0" parTransId="{66996DB6-8E24-4427-823B-CAD06B98B437}" sibTransId="{9214D2CD-200B-4A95-B9B1-8D1680F19456}"/>
    <dgm:cxn modelId="{F948BFEE-F84C-4DA2-972A-541CE7189377}" type="presOf" srcId="{0D33B60D-F235-475F-BD75-4AB24F958B65}" destId="{20956F67-B828-4026-ADCC-28E5394F345A}" srcOrd="0" destOrd="0" presId="urn:microsoft.com/office/officeart/2005/8/layout/vList2"/>
    <dgm:cxn modelId="{54DC23EF-0E05-45EF-9B1E-1A58C5A302E4}" type="presOf" srcId="{5B9E6CD3-6A0D-4D62-80BF-51CDC78DF790}" destId="{DC7B56A7-358B-4930-86FB-FDF0BC3B831E}" srcOrd="0" destOrd="0" presId="urn:microsoft.com/office/officeart/2005/8/layout/vList2"/>
    <dgm:cxn modelId="{DF01A4F0-DD17-4622-93D7-C7C2329EE0B9}" srcId="{B6F202EA-F9A8-4179-BA3D-B2ECCE538247}" destId="{8B580CD2-C745-40C0-97AC-039D150336CA}" srcOrd="1" destOrd="0" parTransId="{19C91354-EAB7-41BE-B049-6BB25426A485}" sibTransId="{0C7FA7F7-C14F-4FDA-8A67-31DEF206AD3F}"/>
    <dgm:cxn modelId="{1EEF33FD-E145-41B0-B9A2-A0744EAEF93C}" srcId="{7735BB46-D3DF-4806-A0FE-170FC2771DAD}" destId="{6A627767-107C-4053-A44D-A47D5CE85F9D}" srcOrd="0" destOrd="0" parTransId="{6C5988C4-A04C-4F1A-98FD-ABDBD0BEF1B8}" sibTransId="{EB0EABB0-5CF8-4F76-A884-F652D2FD88EF}"/>
    <dgm:cxn modelId="{806C61D4-4EE4-47F9-AF0E-67A1853592E4}" type="presParOf" srcId="{4FC2097F-942F-404D-B65B-69D494AA4B5F}" destId="{DC7B56A7-358B-4930-86FB-FDF0BC3B831E}" srcOrd="0" destOrd="0" presId="urn:microsoft.com/office/officeart/2005/8/layout/vList2"/>
    <dgm:cxn modelId="{FDDE63ED-B963-4696-B32E-0A0BD938A01D}" type="presParOf" srcId="{4FC2097F-942F-404D-B65B-69D494AA4B5F}" destId="{20956F67-B828-4026-ADCC-28E5394F345A}" srcOrd="1" destOrd="0" presId="urn:microsoft.com/office/officeart/2005/8/layout/vList2"/>
    <dgm:cxn modelId="{EF0AC4EA-74E1-4144-A22D-799BFCC55767}" type="presParOf" srcId="{4FC2097F-942F-404D-B65B-69D494AA4B5F}" destId="{656CBEA7-EC72-4F06-87A9-2C38817E7D9C}" srcOrd="2" destOrd="0" presId="urn:microsoft.com/office/officeart/2005/8/layout/vList2"/>
    <dgm:cxn modelId="{24AF5395-C01B-4746-9CDB-435C3B4FED7C}" type="presParOf" srcId="{4FC2097F-942F-404D-B65B-69D494AA4B5F}" destId="{BE87D1AD-D4C6-4DEC-8242-B1A47036ED2B}" srcOrd="3" destOrd="0" presId="urn:microsoft.com/office/officeart/2005/8/layout/vList2"/>
    <dgm:cxn modelId="{E0FE2D45-4EAD-498C-8D61-DFAB2EDE956C}" type="presParOf" srcId="{4FC2097F-942F-404D-B65B-69D494AA4B5F}" destId="{A969D5AF-5134-4E01-9F79-B367BEC61601}" srcOrd="4" destOrd="0" presId="urn:microsoft.com/office/officeart/2005/8/layout/vList2"/>
    <dgm:cxn modelId="{BD440775-DC8B-4396-81A5-4A769A1B0C48}" type="presParOf" srcId="{4FC2097F-942F-404D-B65B-69D494AA4B5F}" destId="{BE96CCDD-975F-49BE-8DF2-A8F0A320A3A7}" srcOrd="5" destOrd="0" presId="urn:microsoft.com/office/officeart/2005/8/layout/vList2"/>
    <dgm:cxn modelId="{CEF51DDE-F6E8-486E-A015-782A9056ABB4}" type="presParOf" srcId="{4FC2097F-942F-404D-B65B-69D494AA4B5F}" destId="{84CE9042-F5A6-4480-8E14-1D39A269363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5AD41-EC6E-4B79-BB9A-A46B71818F33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BD79DC9-2ADC-440F-A99A-966C2EE88834}">
      <dgm:prSet phldrT="[Text]" phldr="0"/>
      <dgm:spPr/>
      <dgm:t>
        <a:bodyPr/>
        <a:lstStyle/>
        <a:p>
          <a:pPr algn="l"/>
          <a:r>
            <a:rPr lang="en-US">
              <a:latin typeface="Century Schoolbook"/>
            </a:rPr>
            <a:t>Link: </a:t>
          </a:r>
          <a:br>
            <a:rPr lang="en-US">
              <a:latin typeface="Century Schoolbook"/>
            </a:rPr>
          </a:br>
          <a:r>
            <a:rPr lang="en-US">
              <a:latin typeface="Century Schoolbook"/>
              <a:hlinkClick xmlns:r="http://schemas.openxmlformats.org/officeDocument/2006/relationships" r:id="rId1"/>
            </a:rPr>
            <a:t>https://github.com/3ricsonn/medienkompetenz-ag</a:t>
          </a:r>
          <a:endParaRPr lang="en-US"/>
        </a:p>
      </dgm:t>
    </dgm:pt>
    <dgm:pt modelId="{703040EA-E445-4C64-8ADA-82BF52AD4CD6}" type="parTrans" cxnId="{943CA540-0792-4203-B81A-06EC7352208C}">
      <dgm:prSet/>
      <dgm:spPr/>
      <dgm:t>
        <a:bodyPr/>
        <a:lstStyle/>
        <a:p>
          <a:endParaRPr lang="en-US"/>
        </a:p>
      </dgm:t>
    </dgm:pt>
    <dgm:pt modelId="{29E1ECE1-2924-4C8D-9CED-BC651B24FBAD}" type="sibTrans" cxnId="{943CA540-0792-4203-B81A-06EC7352208C}">
      <dgm:prSet/>
      <dgm:spPr/>
      <dgm:t>
        <a:bodyPr/>
        <a:lstStyle/>
        <a:p>
          <a:endParaRPr lang="en-US"/>
        </a:p>
      </dgm:t>
    </dgm:pt>
    <dgm:pt modelId="{BA0A89AF-6DFD-4C5C-BC22-DC7C6D6A7CC9}">
      <dgm:prSet phldrT="[Text]" phldr="0"/>
      <dgm:spPr/>
      <dgm:t>
        <a:bodyPr/>
        <a:lstStyle/>
        <a:p>
          <a:pPr algn="l"/>
          <a:r>
            <a:rPr lang="en-US">
              <a:latin typeface="Century Schoolbook"/>
            </a:rPr>
            <a:t>Zum </a:t>
          </a:r>
          <a:r>
            <a:rPr lang="en-US" err="1">
              <a:latin typeface="Century Schoolbook"/>
            </a:rPr>
            <a:t>Bearbeiten</a:t>
          </a:r>
          <a:r>
            <a:rPr lang="en-US">
              <a:latin typeface="Century Schoolbook"/>
            </a:rPr>
            <a:t>:</a:t>
          </a:r>
          <a:endParaRPr lang="en-US"/>
        </a:p>
      </dgm:t>
    </dgm:pt>
    <dgm:pt modelId="{4D15D0E2-1A25-4D57-9984-A545C67A0A8F}" type="parTrans" cxnId="{4D8DB129-7D22-4D1D-BF59-54B398226FCE}">
      <dgm:prSet/>
      <dgm:spPr/>
      <dgm:t>
        <a:bodyPr/>
        <a:lstStyle/>
        <a:p>
          <a:endParaRPr lang="en-US"/>
        </a:p>
      </dgm:t>
    </dgm:pt>
    <dgm:pt modelId="{94B241DF-EE60-421B-8FD1-ECC2918D0360}" type="sibTrans" cxnId="{4D8DB129-7D22-4D1D-BF59-54B398226FCE}">
      <dgm:prSet/>
      <dgm:spPr/>
      <dgm:t>
        <a:bodyPr/>
        <a:lstStyle/>
        <a:p>
          <a:endParaRPr lang="en-US"/>
        </a:p>
      </dgm:t>
    </dgm:pt>
    <dgm:pt modelId="{FA567644-1C95-417D-A79B-709F13203A35}">
      <dgm:prSet phldrT="[Text]" phldr="0"/>
      <dgm:spPr/>
      <dgm:t>
        <a:bodyPr/>
        <a:lstStyle/>
        <a:p>
          <a:pPr algn="l"/>
          <a:r>
            <a:rPr lang="en-US">
              <a:latin typeface="Century Schoolbook"/>
            </a:rPr>
            <a:t>Zip-</a:t>
          </a:r>
          <a:r>
            <a:rPr lang="en-US" err="1">
              <a:latin typeface="Century Schoolbook"/>
            </a:rPr>
            <a:t>Archiv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runterladen</a:t>
          </a:r>
          <a:r>
            <a:rPr lang="en-US">
              <a:latin typeface="Century Schoolbook"/>
            </a:rPr>
            <a:t> und </a:t>
          </a:r>
          <a:r>
            <a:rPr lang="en-US" err="1">
              <a:latin typeface="Century Schoolbook"/>
            </a:rPr>
            <a:t>entpacken</a:t>
          </a:r>
          <a:endParaRPr lang="en-US" err="1"/>
        </a:p>
      </dgm:t>
    </dgm:pt>
    <dgm:pt modelId="{142657AD-1D33-44A8-BCC0-795BE9BC114F}" type="parTrans" cxnId="{E4327855-A59B-4331-A6EF-A09113C15B0C}">
      <dgm:prSet/>
      <dgm:spPr/>
      <dgm:t>
        <a:bodyPr/>
        <a:lstStyle/>
        <a:p>
          <a:endParaRPr lang="en-US"/>
        </a:p>
      </dgm:t>
    </dgm:pt>
    <dgm:pt modelId="{9498C822-513C-4FCC-BFC8-2C1820224934}" type="sibTrans" cxnId="{E4327855-A59B-4331-A6EF-A09113C15B0C}">
      <dgm:prSet/>
      <dgm:spPr/>
      <dgm:t>
        <a:bodyPr/>
        <a:lstStyle/>
        <a:p>
          <a:endParaRPr lang="en-US"/>
        </a:p>
      </dgm:t>
    </dgm:pt>
    <dgm:pt modelId="{0E633889-2391-4C93-A447-49871839734E}">
      <dgm:prSet phldr="0"/>
      <dgm:spPr/>
      <dgm:t>
        <a:bodyPr/>
        <a:lstStyle/>
        <a:p>
          <a:pPr algn="l" rtl="0"/>
          <a:r>
            <a:rPr lang="en-US" err="1">
              <a:latin typeface="Century Schoolbook"/>
            </a:rPr>
            <a:t>Aufgaben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können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überall</a:t>
          </a:r>
          <a:r>
            <a:rPr lang="en-US">
              <a:latin typeface="Century Schoolbook"/>
            </a:rPr>
            <a:t> </a:t>
          </a:r>
          <a:r>
            <a:rPr lang="en-US" err="1">
              <a:latin typeface="Century Schoolbook"/>
            </a:rPr>
            <a:t>bearbeitet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werden</a:t>
          </a:r>
          <a:endParaRPr lang="de-DE">
            <a:latin typeface="Calibri Light" panose="020F0302020204030204"/>
            <a:cs typeface="Calibri Light" panose="020F0302020204030204"/>
          </a:endParaRPr>
        </a:p>
      </dgm:t>
    </dgm:pt>
    <dgm:pt modelId="{A26C3D4B-00A0-4C31-B039-0FFD11436E26}" type="parTrans" cxnId="{5E0436B6-5288-4978-B980-F292EC686E87}">
      <dgm:prSet/>
      <dgm:spPr/>
    </dgm:pt>
    <dgm:pt modelId="{BD2121D6-10B0-47FE-9DE0-3A2C60A55138}" type="sibTrans" cxnId="{5E0436B6-5288-4978-B980-F292EC686E87}">
      <dgm:prSet/>
      <dgm:spPr/>
    </dgm:pt>
    <dgm:pt modelId="{9CE12099-C29F-4D75-A8E0-6AD250553DE5}">
      <dgm:prSet phldr="0"/>
      <dgm:spPr/>
      <dgm:t>
        <a:bodyPr/>
        <a:lstStyle/>
        <a:p>
          <a:pPr algn="l"/>
          <a:r>
            <a:rPr lang="en-US" err="1">
              <a:latin typeface="Century Schoolbook"/>
            </a:rPr>
            <a:t>Erklärungen</a:t>
          </a:r>
          <a:r>
            <a:rPr lang="en-US">
              <a:latin typeface="Century Schoolbook"/>
            </a:rPr>
            <a:t> und </a:t>
          </a:r>
          <a:r>
            <a:rPr lang="en-US" err="1">
              <a:latin typeface="Century Schoolbook"/>
            </a:rPr>
            <a:t>Übungen</a:t>
          </a:r>
          <a:r>
            <a:rPr lang="en-US">
              <a:latin typeface="Century Schoolbook"/>
            </a:rPr>
            <a:t>:</a:t>
          </a:r>
          <a:endParaRPr lang="en-US"/>
        </a:p>
      </dgm:t>
    </dgm:pt>
    <dgm:pt modelId="{02385320-E026-4521-9FD5-F48D1ACFAC20}" type="parTrans" cxnId="{EDB29EEE-BEB8-4DCC-BD0A-AA2863A5D813}">
      <dgm:prSet/>
      <dgm:spPr/>
    </dgm:pt>
    <dgm:pt modelId="{6F0827E4-F0A5-4C39-8755-A7E9E7CCD143}" type="sibTrans" cxnId="{EDB29EEE-BEB8-4DCC-BD0A-AA2863A5D813}">
      <dgm:prSet/>
      <dgm:spPr/>
    </dgm:pt>
    <dgm:pt modelId="{007A3913-AC2A-4C7D-A8B4-8ECC4F462059}">
      <dgm:prSet phldr="0"/>
      <dgm:spPr/>
      <dgm:t>
        <a:bodyPr/>
        <a:lstStyle/>
        <a:p>
          <a:pPr algn="l"/>
          <a:r>
            <a:rPr lang="en-US">
              <a:latin typeface="Century Schoolbook"/>
            </a:rPr>
            <a:t>Online </a:t>
          </a:r>
          <a:r>
            <a:rPr lang="en-US" err="1">
              <a:latin typeface="Century Schoolbook"/>
            </a:rPr>
            <a:t>zur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Verfügung</a:t>
          </a:r>
          <a:r>
            <a:rPr lang="en-US">
              <a:latin typeface="Century Schoolbook"/>
            </a:rPr>
            <a:t> </a:t>
          </a:r>
          <a:r>
            <a:rPr lang="en-US" err="1">
              <a:latin typeface="Century Schoolbook"/>
            </a:rPr>
            <a:t>gestellt</a:t>
          </a:r>
          <a:endParaRPr lang="en-US" err="1"/>
        </a:p>
      </dgm:t>
    </dgm:pt>
    <dgm:pt modelId="{124A9170-53C5-4581-8978-C68DCD7D3C77}" type="parTrans" cxnId="{05BF849A-2198-40C7-9542-F41DBA67EDBD}">
      <dgm:prSet/>
      <dgm:spPr/>
    </dgm:pt>
    <dgm:pt modelId="{C615347D-7A44-4C81-A945-9A00579E701F}" type="sibTrans" cxnId="{05BF849A-2198-40C7-9542-F41DBA67EDBD}">
      <dgm:prSet/>
      <dgm:spPr/>
    </dgm:pt>
    <dgm:pt modelId="{DB167EE3-DA37-451B-8887-1D204AE26F32}">
      <dgm:prSet phldr="0"/>
      <dgm:spPr/>
      <dgm:t>
        <a:bodyPr/>
        <a:lstStyle/>
        <a:p>
          <a:pPr algn="l"/>
          <a:endParaRPr lang="en-US">
            <a:latin typeface="Century Schoolbook"/>
          </a:endParaRPr>
        </a:p>
      </dgm:t>
    </dgm:pt>
    <dgm:pt modelId="{A572F36A-33A6-43AA-B0A9-AEFC86ADFDAA}" type="parTrans" cxnId="{9CEC225D-22EA-41AE-B605-FC2DD7707736}">
      <dgm:prSet/>
      <dgm:spPr/>
    </dgm:pt>
    <dgm:pt modelId="{64524AC5-8DCF-42F9-BE9F-DB6AD39E2D82}" type="sibTrans" cxnId="{9CEC225D-22EA-41AE-B605-FC2DD7707736}">
      <dgm:prSet/>
      <dgm:spPr/>
    </dgm:pt>
    <dgm:pt modelId="{464F0060-97DE-4926-8C66-62D307B21FDD}">
      <dgm:prSet phldr="0"/>
      <dgm:spPr/>
      <dgm:t>
        <a:bodyPr/>
        <a:lstStyle/>
        <a:p>
          <a:pPr algn="l"/>
          <a:endParaRPr lang="en-US">
            <a:latin typeface="Century Schoolbook"/>
          </a:endParaRPr>
        </a:p>
      </dgm:t>
    </dgm:pt>
    <dgm:pt modelId="{053F291E-D771-4A15-BF88-912F97D9C860}" type="parTrans" cxnId="{BA7FDA1A-83A4-42C6-9EAC-91EDD106DC25}">
      <dgm:prSet/>
      <dgm:spPr/>
    </dgm:pt>
    <dgm:pt modelId="{7A24C782-F9DA-47FD-A1CE-F9F49AE4735A}" type="sibTrans" cxnId="{BA7FDA1A-83A4-42C6-9EAC-91EDD106DC25}">
      <dgm:prSet/>
      <dgm:spPr/>
    </dgm:pt>
    <dgm:pt modelId="{70875E8B-2719-4167-A4C2-E5576D6F0684}" type="pres">
      <dgm:prSet presAssocID="{DD95AD41-EC6E-4B79-BB9A-A46B71818F33}" presName="linear" presStyleCnt="0">
        <dgm:presLayoutVars>
          <dgm:animLvl val="lvl"/>
          <dgm:resizeHandles val="exact"/>
        </dgm:presLayoutVars>
      </dgm:prSet>
      <dgm:spPr/>
    </dgm:pt>
    <dgm:pt modelId="{5DEB1992-8629-4490-962A-0186C6C19F33}" type="pres">
      <dgm:prSet presAssocID="{0E633889-2391-4C93-A447-4987183973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027853-CEF2-4E4D-B2D6-5924E2AAAA86}" type="pres">
      <dgm:prSet presAssocID="{0E633889-2391-4C93-A447-49871839734E}" presName="childText" presStyleLbl="revTx" presStyleIdx="0" presStyleCnt="3">
        <dgm:presLayoutVars>
          <dgm:bulletEnabled val="1"/>
        </dgm:presLayoutVars>
      </dgm:prSet>
      <dgm:spPr/>
    </dgm:pt>
    <dgm:pt modelId="{5D821FA1-103D-4B59-B0D0-3B707F42A7CB}" type="pres">
      <dgm:prSet presAssocID="{9CE12099-C29F-4D75-A8E0-6AD250553D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8E1CFF-A435-4060-85F7-98612E115F3C}" type="pres">
      <dgm:prSet presAssocID="{9CE12099-C29F-4D75-A8E0-6AD250553DE5}" presName="childText" presStyleLbl="revTx" presStyleIdx="1" presStyleCnt="3">
        <dgm:presLayoutVars>
          <dgm:bulletEnabled val="1"/>
        </dgm:presLayoutVars>
      </dgm:prSet>
      <dgm:spPr/>
    </dgm:pt>
    <dgm:pt modelId="{DD0E0EC8-E835-4226-8204-EFF5398497C6}" type="pres">
      <dgm:prSet presAssocID="{BA0A89AF-6DFD-4C5C-BC22-DC7C6D6A7CC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804C324-6EAF-46C8-B56E-683FF1BA72B5}" type="pres">
      <dgm:prSet presAssocID="{BA0A89AF-6DFD-4C5C-BC22-DC7C6D6A7CC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A7FDA1A-83A4-42C6-9EAC-91EDD106DC25}" srcId="{9CE12099-C29F-4D75-A8E0-6AD250553DE5}" destId="{464F0060-97DE-4926-8C66-62D307B21FDD}" srcOrd="2" destOrd="0" parTransId="{053F291E-D771-4A15-BF88-912F97D9C860}" sibTransId="{7A24C782-F9DA-47FD-A1CE-F9F49AE4735A}"/>
    <dgm:cxn modelId="{4D8DB129-7D22-4D1D-BF59-54B398226FCE}" srcId="{DD95AD41-EC6E-4B79-BB9A-A46B71818F33}" destId="{BA0A89AF-6DFD-4C5C-BC22-DC7C6D6A7CC9}" srcOrd="2" destOrd="0" parTransId="{4D15D0E2-1A25-4D57-9984-A545C67A0A8F}" sibTransId="{94B241DF-EE60-421B-8FD1-ECC2918D0360}"/>
    <dgm:cxn modelId="{943CA540-0792-4203-B81A-06EC7352208C}" srcId="{9CE12099-C29F-4D75-A8E0-6AD250553DE5}" destId="{2BD79DC9-2ADC-440F-A99A-966C2EE88834}" srcOrd="1" destOrd="0" parTransId="{703040EA-E445-4C64-8ADA-82BF52AD4CD6}" sibTransId="{29E1ECE1-2924-4C8D-9CED-BC651B24FBAD}"/>
    <dgm:cxn modelId="{9CEC225D-22EA-41AE-B605-FC2DD7707736}" srcId="{0E633889-2391-4C93-A447-49871839734E}" destId="{DB167EE3-DA37-451B-8887-1D204AE26F32}" srcOrd="0" destOrd="0" parTransId="{A572F36A-33A6-43AA-B0A9-AEFC86ADFDAA}" sibTransId="{64524AC5-8DCF-42F9-BE9F-DB6AD39E2D82}"/>
    <dgm:cxn modelId="{E4327855-A59B-4331-A6EF-A09113C15B0C}" srcId="{BA0A89AF-6DFD-4C5C-BC22-DC7C6D6A7CC9}" destId="{FA567644-1C95-417D-A79B-709F13203A35}" srcOrd="0" destOrd="0" parTransId="{142657AD-1D33-44A8-BCC0-795BE9BC114F}" sibTransId="{9498C822-513C-4FCC-BFC8-2C1820224934}"/>
    <dgm:cxn modelId="{B6E77597-E294-4832-B3B8-4829224D2A22}" type="presOf" srcId="{464F0060-97DE-4926-8C66-62D307B21FDD}" destId="{F68E1CFF-A435-4060-85F7-98612E115F3C}" srcOrd="0" destOrd="2" presId="urn:microsoft.com/office/officeart/2005/8/layout/vList2"/>
    <dgm:cxn modelId="{CCB89999-B4AA-43AE-8D63-D9157B2595AF}" type="presOf" srcId="{9CE12099-C29F-4D75-A8E0-6AD250553DE5}" destId="{5D821FA1-103D-4B59-B0D0-3B707F42A7CB}" srcOrd="0" destOrd="0" presId="urn:microsoft.com/office/officeart/2005/8/layout/vList2"/>
    <dgm:cxn modelId="{05BF849A-2198-40C7-9542-F41DBA67EDBD}" srcId="{9CE12099-C29F-4D75-A8E0-6AD250553DE5}" destId="{007A3913-AC2A-4C7D-A8B4-8ECC4F462059}" srcOrd="0" destOrd="0" parTransId="{124A9170-53C5-4581-8978-C68DCD7D3C77}" sibTransId="{C615347D-7A44-4C81-A945-9A00579E701F}"/>
    <dgm:cxn modelId="{E40F9FA2-DA72-4011-898D-3C34790290B7}" type="presOf" srcId="{DB167EE3-DA37-451B-8887-1D204AE26F32}" destId="{F0027853-CEF2-4E4D-B2D6-5924E2AAAA86}" srcOrd="0" destOrd="0" presId="urn:microsoft.com/office/officeart/2005/8/layout/vList2"/>
    <dgm:cxn modelId="{D04AA6A2-E315-4C96-AC77-9DAEF41EA80B}" type="presOf" srcId="{0E633889-2391-4C93-A447-49871839734E}" destId="{5DEB1992-8629-4490-962A-0186C6C19F33}" srcOrd="0" destOrd="0" presId="urn:microsoft.com/office/officeart/2005/8/layout/vList2"/>
    <dgm:cxn modelId="{01738CB5-09F7-4F3F-BB4B-3C211CD43EE2}" type="presOf" srcId="{2BD79DC9-2ADC-440F-A99A-966C2EE88834}" destId="{F68E1CFF-A435-4060-85F7-98612E115F3C}" srcOrd="0" destOrd="1" presId="urn:microsoft.com/office/officeart/2005/8/layout/vList2"/>
    <dgm:cxn modelId="{5E0436B6-5288-4978-B980-F292EC686E87}" srcId="{DD95AD41-EC6E-4B79-BB9A-A46B71818F33}" destId="{0E633889-2391-4C93-A447-49871839734E}" srcOrd="0" destOrd="0" parTransId="{A26C3D4B-00A0-4C31-B039-0FFD11436E26}" sibTransId="{BD2121D6-10B0-47FE-9DE0-3A2C60A55138}"/>
    <dgm:cxn modelId="{F354D9BC-EC4C-4B16-ABDE-2282FCB9CE5F}" type="presOf" srcId="{BA0A89AF-6DFD-4C5C-BC22-DC7C6D6A7CC9}" destId="{DD0E0EC8-E835-4226-8204-EFF5398497C6}" srcOrd="0" destOrd="0" presId="urn:microsoft.com/office/officeart/2005/8/layout/vList2"/>
    <dgm:cxn modelId="{D4BC1FC8-1034-4936-864D-CE843A8EA04E}" type="presOf" srcId="{FA567644-1C95-417D-A79B-709F13203A35}" destId="{D804C324-6EAF-46C8-B56E-683FF1BA72B5}" srcOrd="0" destOrd="0" presId="urn:microsoft.com/office/officeart/2005/8/layout/vList2"/>
    <dgm:cxn modelId="{A25FACD3-447B-454A-9C38-AB0694F6364F}" type="presOf" srcId="{DD95AD41-EC6E-4B79-BB9A-A46B71818F33}" destId="{70875E8B-2719-4167-A4C2-E5576D6F0684}" srcOrd="0" destOrd="0" presId="urn:microsoft.com/office/officeart/2005/8/layout/vList2"/>
    <dgm:cxn modelId="{4C02AFE8-7448-4C7B-9DA6-9FF13D9DD257}" type="presOf" srcId="{007A3913-AC2A-4C7D-A8B4-8ECC4F462059}" destId="{F68E1CFF-A435-4060-85F7-98612E115F3C}" srcOrd="0" destOrd="0" presId="urn:microsoft.com/office/officeart/2005/8/layout/vList2"/>
    <dgm:cxn modelId="{EDB29EEE-BEB8-4DCC-BD0A-AA2863A5D813}" srcId="{DD95AD41-EC6E-4B79-BB9A-A46B71818F33}" destId="{9CE12099-C29F-4D75-A8E0-6AD250553DE5}" srcOrd="1" destOrd="0" parTransId="{02385320-E026-4521-9FD5-F48D1ACFAC20}" sibTransId="{6F0827E4-F0A5-4C39-8755-A7E9E7CCD143}"/>
    <dgm:cxn modelId="{0890DCCF-2FBE-4DA5-8217-1B0CA8F60092}" type="presParOf" srcId="{70875E8B-2719-4167-A4C2-E5576D6F0684}" destId="{5DEB1992-8629-4490-962A-0186C6C19F33}" srcOrd="0" destOrd="0" presId="urn:microsoft.com/office/officeart/2005/8/layout/vList2"/>
    <dgm:cxn modelId="{FF425850-0DAD-480E-AF1A-4D0A44322805}" type="presParOf" srcId="{70875E8B-2719-4167-A4C2-E5576D6F0684}" destId="{F0027853-CEF2-4E4D-B2D6-5924E2AAAA86}" srcOrd="1" destOrd="0" presId="urn:microsoft.com/office/officeart/2005/8/layout/vList2"/>
    <dgm:cxn modelId="{D77BF0F0-DAF9-479E-9882-0C8BB45C6B74}" type="presParOf" srcId="{70875E8B-2719-4167-A4C2-E5576D6F0684}" destId="{5D821FA1-103D-4B59-B0D0-3B707F42A7CB}" srcOrd="2" destOrd="0" presId="urn:microsoft.com/office/officeart/2005/8/layout/vList2"/>
    <dgm:cxn modelId="{E84E147D-58D7-424B-8255-2987722825C5}" type="presParOf" srcId="{70875E8B-2719-4167-A4C2-E5576D6F0684}" destId="{F68E1CFF-A435-4060-85F7-98612E115F3C}" srcOrd="3" destOrd="0" presId="urn:microsoft.com/office/officeart/2005/8/layout/vList2"/>
    <dgm:cxn modelId="{D039797F-5C90-4C52-B908-0715B1B8002C}" type="presParOf" srcId="{70875E8B-2719-4167-A4C2-E5576D6F0684}" destId="{DD0E0EC8-E835-4226-8204-EFF5398497C6}" srcOrd="4" destOrd="0" presId="urn:microsoft.com/office/officeart/2005/8/layout/vList2"/>
    <dgm:cxn modelId="{1E35FF7D-E54C-421A-A976-43988A38F03B}" type="presParOf" srcId="{70875E8B-2719-4167-A4C2-E5576D6F0684}" destId="{D804C324-6EAF-46C8-B56E-683FF1BA72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291E-D76A-4073-BAD8-91EE072E1A10}">
      <dsp:nvSpPr>
        <dsp:cNvPr id="0" name=""/>
        <dsp:cNvSpPr/>
      </dsp:nvSpPr>
      <dsp:spPr>
        <a:xfrm>
          <a:off x="0" y="37249"/>
          <a:ext cx="8415131" cy="575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Century Schoolbook"/>
            </a:rPr>
            <a:t>Wer</a:t>
          </a:r>
          <a:r>
            <a:rPr lang="en-US" sz="2400" kern="1200">
              <a:latin typeface="Century Schoolbook"/>
            </a:rPr>
            <a:t>?</a:t>
          </a:r>
        </a:p>
      </dsp:txBody>
      <dsp:txXfrm>
        <a:off x="28100" y="65349"/>
        <a:ext cx="8358931" cy="519439"/>
      </dsp:txXfrm>
    </dsp:sp>
    <dsp:sp modelId="{2E02C7FA-FC10-48FA-9826-0131C1926844}">
      <dsp:nvSpPr>
        <dsp:cNvPr id="0" name=""/>
        <dsp:cNvSpPr/>
      </dsp:nvSpPr>
      <dsp:spPr>
        <a:xfrm>
          <a:off x="0" y="612888"/>
          <a:ext cx="8415131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8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>
              <a:latin typeface="Century Schoolbook"/>
            </a:rPr>
            <a:t>Alle </a:t>
          </a:r>
          <a:r>
            <a:rPr lang="en-US" sz="1900" kern="1200">
              <a:latin typeface="Century Schoolbook"/>
            </a:rPr>
            <a:t>die Interesse </a:t>
          </a:r>
          <a:r>
            <a:rPr lang="en-US" sz="1900" kern="1200" err="1">
              <a:latin typeface="Century Schoolbook"/>
            </a:rPr>
            <a:t>haben</a:t>
          </a:r>
          <a:r>
            <a:rPr lang="en-US" sz="1900" kern="1200">
              <a:latin typeface="Century Schoolbook"/>
            </a:rPr>
            <a:t> und </a:t>
          </a:r>
          <a:r>
            <a:rPr lang="en-US" sz="1900" kern="1200" err="1">
              <a:latin typeface="Century Schoolbook"/>
            </a:rPr>
            <a:t>sich</a:t>
          </a:r>
          <a:r>
            <a:rPr lang="en-US" sz="1900" kern="1200">
              <a:latin typeface="Century Schoolbook"/>
            </a:rPr>
            <a:t> </a:t>
          </a:r>
          <a:r>
            <a:rPr lang="en-US" sz="1900" i="1" kern="1200" err="1">
              <a:latin typeface="Century Schoolbook"/>
            </a:rPr>
            <a:t>vorher</a:t>
          </a:r>
          <a:r>
            <a:rPr lang="en-US" sz="1900" i="1" kern="1200">
              <a:latin typeface="Century Schoolbook"/>
            </a:rPr>
            <a:t> </a:t>
          </a:r>
          <a:r>
            <a:rPr lang="en-US" sz="1900" i="1" kern="1200" err="1">
              <a:latin typeface="Century Schoolbook"/>
            </a:rPr>
            <a:t>angemeldet</a:t>
          </a:r>
          <a:r>
            <a:rPr lang="en-US" sz="1900" kern="1200">
              <a:latin typeface="Century Schoolbook"/>
            </a:rPr>
            <a:t> </a:t>
          </a:r>
          <a:r>
            <a:rPr lang="en-US" sz="1900" kern="1200" err="1">
              <a:latin typeface="Century Schoolbook"/>
            </a:rPr>
            <a:t>haben</a:t>
          </a:r>
          <a:endParaRPr lang="en-US" sz="1900" kern="1200">
            <a:latin typeface="Century Schoolbook"/>
          </a:endParaRPr>
        </a:p>
      </dsp:txBody>
      <dsp:txXfrm>
        <a:off x="0" y="612888"/>
        <a:ext cx="8415131" cy="397440"/>
      </dsp:txXfrm>
    </dsp:sp>
    <dsp:sp modelId="{68DAB56D-E381-4725-BB0A-B9E089F01994}">
      <dsp:nvSpPr>
        <dsp:cNvPr id="0" name=""/>
        <dsp:cNvSpPr/>
      </dsp:nvSpPr>
      <dsp:spPr>
        <a:xfrm>
          <a:off x="0" y="1010328"/>
          <a:ext cx="8415131" cy="575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Schoolbook"/>
            </a:rPr>
            <a:t>Wann?</a:t>
          </a:r>
        </a:p>
      </dsp:txBody>
      <dsp:txXfrm>
        <a:off x="28100" y="1038428"/>
        <a:ext cx="8358931" cy="519439"/>
      </dsp:txXfrm>
    </dsp:sp>
    <dsp:sp modelId="{CE04473A-9A50-4335-828A-6AA61E22B2C7}">
      <dsp:nvSpPr>
        <dsp:cNvPr id="0" name=""/>
        <dsp:cNvSpPr/>
      </dsp:nvSpPr>
      <dsp:spPr>
        <a:xfrm>
          <a:off x="0" y="1585968"/>
          <a:ext cx="8415131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8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err="1">
              <a:latin typeface="Century Schoolbook"/>
            </a:rPr>
            <a:t>Mittwochs</a:t>
          </a:r>
          <a:r>
            <a:rPr lang="en-US" sz="1900" b="1" kern="1200">
              <a:latin typeface="Century Schoolbook"/>
            </a:rPr>
            <a:t> </a:t>
          </a:r>
          <a:r>
            <a:rPr lang="en-US" sz="1900" kern="1200">
              <a:latin typeface="Century Schoolbook"/>
            </a:rPr>
            <a:t>in der 7. </a:t>
          </a:r>
          <a:r>
            <a:rPr lang="en-US" sz="1900" kern="1200" err="1">
              <a:latin typeface="Century Schoolbook"/>
            </a:rPr>
            <a:t>Stunde</a:t>
          </a:r>
          <a:endParaRPr lang="en-US" sz="1900" kern="1200">
            <a:latin typeface="Century Schoolbook"/>
          </a:endParaRPr>
        </a:p>
      </dsp:txBody>
      <dsp:txXfrm>
        <a:off x="0" y="1585968"/>
        <a:ext cx="8415131" cy="397440"/>
      </dsp:txXfrm>
    </dsp:sp>
    <dsp:sp modelId="{A41365E8-2D50-4245-B513-4B7BB1D32608}">
      <dsp:nvSpPr>
        <dsp:cNvPr id="0" name=""/>
        <dsp:cNvSpPr/>
      </dsp:nvSpPr>
      <dsp:spPr>
        <a:xfrm>
          <a:off x="0" y="1983408"/>
          <a:ext cx="8415131" cy="575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Schoolbook"/>
            </a:rPr>
            <a:t>Wo?</a:t>
          </a:r>
        </a:p>
      </dsp:txBody>
      <dsp:txXfrm>
        <a:off x="28100" y="2011508"/>
        <a:ext cx="8358931" cy="519439"/>
      </dsp:txXfrm>
    </dsp:sp>
    <dsp:sp modelId="{BC2E33C9-58F1-4E3E-B66B-8B45E243A8CD}">
      <dsp:nvSpPr>
        <dsp:cNvPr id="0" name=""/>
        <dsp:cNvSpPr/>
      </dsp:nvSpPr>
      <dsp:spPr>
        <a:xfrm>
          <a:off x="0" y="2559048"/>
          <a:ext cx="8415131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8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latin typeface="Century Schoolbook"/>
            </a:rPr>
            <a:t>In </a:t>
          </a:r>
          <a:r>
            <a:rPr lang="en-US" sz="1900" kern="1200" err="1">
              <a:latin typeface="Century Schoolbook"/>
            </a:rPr>
            <a:t>beiden</a:t>
          </a:r>
          <a:r>
            <a:rPr lang="en-US" sz="1900" kern="1200">
              <a:latin typeface="Century Schoolbook"/>
            </a:rPr>
            <a:t> </a:t>
          </a:r>
          <a:r>
            <a:rPr lang="en-US" sz="1900" b="1" kern="1200">
              <a:latin typeface="Century Schoolbook"/>
            </a:rPr>
            <a:t>Info-</a:t>
          </a:r>
          <a:r>
            <a:rPr lang="en-US" sz="1900" b="1" kern="1200" err="1">
              <a:latin typeface="Century Schoolbook"/>
            </a:rPr>
            <a:t>Räumen</a:t>
          </a:r>
          <a:r>
            <a:rPr lang="en-US" sz="1900" kern="1200">
              <a:latin typeface="Century Schoolbook"/>
            </a:rPr>
            <a:t> (122 &amp; 123)</a:t>
          </a:r>
        </a:p>
      </dsp:txBody>
      <dsp:txXfrm>
        <a:off x="0" y="2559048"/>
        <a:ext cx="8415131" cy="397440"/>
      </dsp:txXfrm>
    </dsp:sp>
    <dsp:sp modelId="{5A2B8335-6205-4343-ABD4-0C8A66901FC6}">
      <dsp:nvSpPr>
        <dsp:cNvPr id="0" name=""/>
        <dsp:cNvSpPr/>
      </dsp:nvSpPr>
      <dsp:spPr>
        <a:xfrm>
          <a:off x="0" y="2956488"/>
          <a:ext cx="8415131" cy="575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Century Schoolbook"/>
            </a:rPr>
            <a:t>Vorkenntnisse</a:t>
          </a:r>
          <a:r>
            <a:rPr lang="en-US" sz="2400" kern="1200">
              <a:latin typeface="Century Schoolbook"/>
            </a:rPr>
            <a:t>?</a:t>
          </a:r>
        </a:p>
      </dsp:txBody>
      <dsp:txXfrm>
        <a:off x="28100" y="2984588"/>
        <a:ext cx="8358931" cy="519439"/>
      </dsp:txXfrm>
    </dsp:sp>
    <dsp:sp modelId="{0685E185-0006-4E56-A2E2-EAD0909F1BA0}">
      <dsp:nvSpPr>
        <dsp:cNvPr id="0" name=""/>
        <dsp:cNvSpPr/>
      </dsp:nvSpPr>
      <dsp:spPr>
        <a:xfrm>
          <a:off x="0" y="3532129"/>
          <a:ext cx="8415131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8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latin typeface="Century Schoolbook"/>
            </a:rPr>
            <a:t>Zwar </a:t>
          </a:r>
          <a:r>
            <a:rPr lang="en-US" sz="1900" kern="1200" err="1">
              <a:latin typeface="Century Schoolbook"/>
            </a:rPr>
            <a:t>hilfreich</a:t>
          </a:r>
          <a:r>
            <a:rPr lang="en-US" sz="1900" kern="1200">
              <a:latin typeface="Century Schoolbook"/>
            </a:rPr>
            <a:t> </a:t>
          </a:r>
          <a:r>
            <a:rPr lang="en-US" sz="1900" kern="1200" err="1">
              <a:latin typeface="Century Schoolbook"/>
            </a:rPr>
            <a:t>aber</a:t>
          </a:r>
          <a:r>
            <a:rPr lang="en-US" sz="1900" kern="1200">
              <a:latin typeface="Century Schoolbook"/>
            </a:rPr>
            <a:t> </a:t>
          </a:r>
          <a:r>
            <a:rPr lang="en-US" sz="1900" b="1" kern="1200" err="1">
              <a:latin typeface="Century Schoolbook"/>
            </a:rPr>
            <a:t>nicht</a:t>
          </a:r>
          <a:r>
            <a:rPr lang="en-US" sz="1900" b="1" kern="1200">
              <a:latin typeface="Century Schoolbook"/>
            </a:rPr>
            <a:t> </a:t>
          </a:r>
          <a:r>
            <a:rPr lang="en-US" sz="1900" b="1" kern="1200" err="1">
              <a:latin typeface="Century Schoolbook"/>
            </a:rPr>
            <a:t>gefordert</a:t>
          </a:r>
          <a:endParaRPr lang="en-US" sz="1900" kern="1200">
            <a:latin typeface="Century Schoolbook"/>
          </a:endParaRPr>
        </a:p>
      </dsp:txBody>
      <dsp:txXfrm>
        <a:off x="0" y="3532129"/>
        <a:ext cx="8415131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B56A7-358B-4930-86FB-FDF0BC3B831E}">
      <dsp:nvSpPr>
        <dsp:cNvPr id="0" name=""/>
        <dsp:cNvSpPr/>
      </dsp:nvSpPr>
      <dsp:spPr>
        <a:xfrm>
          <a:off x="0" y="75536"/>
          <a:ext cx="8161420" cy="54697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entury Schoolbook"/>
            </a:rPr>
            <a:t>Kein </a:t>
          </a:r>
          <a:r>
            <a:rPr lang="en-US" sz="1700" kern="1200" err="1">
              <a:latin typeface="Century Schoolbook"/>
            </a:rPr>
            <a:t>Frontalunterricht</a:t>
          </a:r>
          <a:endParaRPr lang="en-US" sz="1700" kern="1200" err="1"/>
        </a:p>
      </dsp:txBody>
      <dsp:txXfrm>
        <a:off x="26701" y="102237"/>
        <a:ext cx="8108018" cy="493572"/>
      </dsp:txXfrm>
    </dsp:sp>
    <dsp:sp modelId="{20956F67-B828-4026-ADCC-28E5394F345A}">
      <dsp:nvSpPr>
        <dsp:cNvPr id="0" name=""/>
        <dsp:cNvSpPr/>
      </dsp:nvSpPr>
      <dsp:spPr>
        <a:xfrm>
          <a:off x="0" y="622511"/>
          <a:ext cx="816142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12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>
            <a:latin typeface="Century Schoolbook"/>
          </a:endParaRPr>
        </a:p>
      </dsp:txBody>
      <dsp:txXfrm>
        <a:off x="0" y="622511"/>
        <a:ext cx="8161420" cy="281520"/>
      </dsp:txXfrm>
    </dsp:sp>
    <dsp:sp modelId="{656CBEA7-EC72-4F06-87A9-2C38817E7D9C}">
      <dsp:nvSpPr>
        <dsp:cNvPr id="0" name=""/>
        <dsp:cNvSpPr/>
      </dsp:nvSpPr>
      <dsp:spPr>
        <a:xfrm>
          <a:off x="0" y="904031"/>
          <a:ext cx="8161420" cy="54697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latin typeface="Century Schoolbook"/>
            </a:rPr>
            <a:t>Übungsaufgaben</a:t>
          </a:r>
          <a:endParaRPr lang="en-US" sz="1700" kern="1200" err="1"/>
        </a:p>
      </dsp:txBody>
      <dsp:txXfrm>
        <a:off x="26701" y="930732"/>
        <a:ext cx="8108018" cy="493572"/>
      </dsp:txXfrm>
    </dsp:sp>
    <dsp:sp modelId="{BE87D1AD-D4C6-4DEC-8242-B1A47036ED2B}">
      <dsp:nvSpPr>
        <dsp:cNvPr id="0" name=""/>
        <dsp:cNvSpPr/>
      </dsp:nvSpPr>
      <dsp:spPr>
        <a:xfrm>
          <a:off x="0" y="1451006"/>
          <a:ext cx="8161420" cy="102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12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err="1">
              <a:latin typeface="Century Schoolbook"/>
            </a:rPr>
            <a:t>Liegen</a:t>
          </a:r>
          <a:r>
            <a:rPr lang="en-US" sz="1300" kern="1200">
              <a:latin typeface="Century Schoolbook"/>
            </a:rPr>
            <a:t> online </a:t>
          </a:r>
          <a:r>
            <a:rPr lang="en-US" sz="1300" kern="1200" err="1">
              <a:latin typeface="Century Schoolbook"/>
            </a:rPr>
            <a:t>vor</a:t>
          </a:r>
          <a:endParaRPr lang="en-US" sz="1300" kern="1200" err="1"/>
        </a:p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err="1">
              <a:latin typeface="Century Schoolbook"/>
            </a:rPr>
            <a:t>Selbstständige</a:t>
          </a:r>
          <a:r>
            <a:rPr lang="en-US" sz="1300" kern="1200">
              <a:latin typeface="Century Schoolbook"/>
            </a:rPr>
            <a:t> </a:t>
          </a:r>
          <a:r>
            <a:rPr lang="en-US" sz="1300" kern="1200" err="1">
              <a:latin typeface="Century Schoolbook"/>
            </a:rPr>
            <a:t>Bearbeitung</a:t>
          </a:r>
          <a:endParaRPr lang="en-US" sz="1300" kern="1200" err="1"/>
        </a:p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>
            <a:latin typeface="Century Schoolbook"/>
          </a:endParaRPr>
        </a:p>
      </dsp:txBody>
      <dsp:txXfrm>
        <a:off x="0" y="1451006"/>
        <a:ext cx="8161420" cy="1020510"/>
      </dsp:txXfrm>
    </dsp:sp>
    <dsp:sp modelId="{A969D5AF-5134-4E01-9F79-B367BEC61601}">
      <dsp:nvSpPr>
        <dsp:cNvPr id="0" name=""/>
        <dsp:cNvSpPr/>
      </dsp:nvSpPr>
      <dsp:spPr>
        <a:xfrm>
          <a:off x="0" y="2471516"/>
          <a:ext cx="8161420" cy="54697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latin typeface="Century Schoolbook"/>
            </a:rPr>
            <a:t>Abschlussaufgaben</a:t>
          </a:r>
          <a:endParaRPr lang="en-US" sz="1700" kern="1200" err="1"/>
        </a:p>
      </dsp:txBody>
      <dsp:txXfrm>
        <a:off x="26701" y="2498217"/>
        <a:ext cx="8108018" cy="493572"/>
      </dsp:txXfrm>
    </dsp:sp>
    <dsp:sp modelId="{BE96CCDD-975F-49BE-8DF2-A8F0A320A3A7}">
      <dsp:nvSpPr>
        <dsp:cNvPr id="0" name=""/>
        <dsp:cNvSpPr/>
      </dsp:nvSpPr>
      <dsp:spPr>
        <a:xfrm>
          <a:off x="0" y="3018491"/>
          <a:ext cx="8161420" cy="137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12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>
              <a:latin typeface="Century Schoolbook"/>
            </a:rPr>
            <a:t>Am Ende </a:t>
          </a:r>
          <a:r>
            <a:rPr lang="en-US" sz="1300" kern="1200" err="1">
              <a:latin typeface="Century Schoolbook"/>
            </a:rPr>
            <a:t>jedes</a:t>
          </a:r>
          <a:r>
            <a:rPr lang="en-US" sz="1300" kern="1200">
              <a:latin typeface="Century Schoolbook"/>
            </a:rPr>
            <a:t> </a:t>
          </a:r>
          <a:r>
            <a:rPr lang="en-US" sz="1300" kern="1200" err="1">
              <a:latin typeface="Century Schoolbook"/>
            </a:rPr>
            <a:t>Kapitels</a:t>
          </a:r>
          <a:endParaRPr lang="en-US" sz="1300" kern="1200" err="1"/>
        </a:p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err="1">
              <a:latin typeface="Century Schoolbook"/>
            </a:rPr>
            <a:t>Umfangreiches</a:t>
          </a:r>
          <a:r>
            <a:rPr lang="en-US" sz="1300" kern="1200">
              <a:latin typeface="Century Schoolbook"/>
            </a:rPr>
            <a:t> Projekt </a:t>
          </a:r>
          <a:r>
            <a:rPr lang="en-US" sz="1300" kern="1200" err="1">
              <a:latin typeface="Century Schoolbook"/>
            </a:rPr>
            <a:t>über</a:t>
          </a:r>
          <a:r>
            <a:rPr lang="en-US" sz="1300" kern="1200">
              <a:latin typeface="Century Schoolbook"/>
            </a:rPr>
            <a:t> das </a:t>
          </a:r>
          <a:r>
            <a:rPr lang="en-US" sz="1300" kern="1200" err="1">
              <a:latin typeface="Century Schoolbook"/>
            </a:rPr>
            <a:t>gesamte</a:t>
          </a:r>
          <a:r>
            <a:rPr lang="en-US" sz="1300" kern="1200">
              <a:latin typeface="Century Schoolbook"/>
            </a:rPr>
            <a:t> </a:t>
          </a:r>
          <a:r>
            <a:rPr lang="en-US" sz="1300" kern="1200" err="1">
              <a:latin typeface="Century Schoolbook"/>
            </a:rPr>
            <a:t>Kapitel</a:t>
          </a:r>
          <a:endParaRPr lang="en-US" sz="1300" kern="1200" err="1"/>
        </a:p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>
              <a:latin typeface="Century Schoolbook"/>
            </a:rPr>
            <a:t>Von </a:t>
          </a:r>
          <a:r>
            <a:rPr lang="en-US" sz="1300" kern="1200" err="1">
              <a:latin typeface="Century Schoolbook"/>
            </a:rPr>
            <a:t>Betreuern</a:t>
          </a:r>
          <a:r>
            <a:rPr lang="en-US" sz="1300" kern="1200">
              <a:latin typeface="Century Schoolbook"/>
            </a:rPr>
            <a:t> </a:t>
          </a:r>
          <a:r>
            <a:rPr lang="en-US" sz="1300" kern="1200" err="1">
              <a:latin typeface="Century Schoolbook"/>
            </a:rPr>
            <a:t>kontrolliert</a:t>
          </a:r>
          <a:r>
            <a:rPr lang="en-US" sz="1300" kern="1200">
              <a:latin typeface="Century Schoolbook"/>
            </a:rPr>
            <a:t> und </a:t>
          </a:r>
          <a:r>
            <a:rPr lang="en-US" sz="1300" kern="1200" err="1">
              <a:latin typeface="Century Schoolbook"/>
            </a:rPr>
            <a:t>Abschluss</a:t>
          </a:r>
          <a:r>
            <a:rPr lang="en-US" sz="1300" kern="1200">
              <a:latin typeface="Century Schoolbook"/>
            </a:rPr>
            <a:t> </a:t>
          </a:r>
          <a:r>
            <a:rPr lang="en-US" sz="1300" kern="1200" err="1">
              <a:latin typeface="Century Schoolbook"/>
            </a:rPr>
            <a:t>vermerkt</a:t>
          </a:r>
          <a:endParaRPr lang="en-US" sz="1300" kern="1200" err="1"/>
        </a:p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>
            <a:latin typeface="Century Schoolbook"/>
          </a:endParaRPr>
        </a:p>
      </dsp:txBody>
      <dsp:txXfrm>
        <a:off x="0" y="3018491"/>
        <a:ext cx="8161420" cy="1372409"/>
      </dsp:txXfrm>
    </dsp:sp>
    <dsp:sp modelId="{84CE9042-F5A6-4480-8E14-1D39A2693634}">
      <dsp:nvSpPr>
        <dsp:cNvPr id="0" name=""/>
        <dsp:cNvSpPr/>
      </dsp:nvSpPr>
      <dsp:spPr>
        <a:xfrm>
          <a:off x="0" y="4390901"/>
          <a:ext cx="8161420" cy="54697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latin typeface="Century Schoolbook"/>
            </a:rPr>
            <a:t>Betreuer</a:t>
          </a:r>
          <a:r>
            <a:rPr lang="en-US" sz="1700" kern="1200">
              <a:latin typeface="Century Schoolbook"/>
            </a:rPr>
            <a:t> </a:t>
          </a:r>
          <a:r>
            <a:rPr lang="en-US" sz="1700" kern="1200" err="1">
              <a:latin typeface="Century Schoolbook"/>
            </a:rPr>
            <a:t>stehen</a:t>
          </a:r>
          <a:r>
            <a:rPr lang="en-US" sz="1700" kern="1200">
              <a:latin typeface="Century Schoolbook"/>
            </a:rPr>
            <a:t> </a:t>
          </a:r>
          <a:r>
            <a:rPr lang="en-US" sz="1700" kern="1200" err="1">
              <a:latin typeface="Century Schoolbook"/>
            </a:rPr>
            <a:t>bei</a:t>
          </a:r>
          <a:r>
            <a:rPr lang="en-US" sz="1700" kern="1200">
              <a:latin typeface="Century Schoolbook"/>
            </a:rPr>
            <a:t> </a:t>
          </a:r>
          <a:r>
            <a:rPr lang="en-US" sz="1700" kern="1200" err="1">
              <a:latin typeface="Century Schoolbook"/>
            </a:rPr>
            <a:t>Fragen</a:t>
          </a:r>
          <a:r>
            <a:rPr lang="en-US" sz="1700" kern="1200">
              <a:latin typeface="Century Schoolbook"/>
            </a:rPr>
            <a:t> </a:t>
          </a:r>
          <a:r>
            <a:rPr lang="en-US" sz="1700" kern="1200" err="1">
              <a:latin typeface="Century Schoolbook"/>
            </a:rPr>
            <a:t>zur</a:t>
          </a:r>
          <a:r>
            <a:rPr lang="en-US" sz="1700" kern="1200">
              <a:latin typeface="Century Schoolbook"/>
            </a:rPr>
            <a:t> </a:t>
          </a:r>
          <a:r>
            <a:rPr lang="en-US" sz="1700" kern="1200" err="1">
              <a:latin typeface="Century Schoolbook"/>
            </a:rPr>
            <a:t>Verfügung</a:t>
          </a:r>
          <a:endParaRPr lang="en-US" sz="1700" kern="1200" err="1"/>
        </a:p>
      </dsp:txBody>
      <dsp:txXfrm>
        <a:off x="26701" y="4417602"/>
        <a:ext cx="8108018" cy="493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B1992-8629-4490-962A-0186C6C19F33}">
      <dsp:nvSpPr>
        <dsp:cNvPr id="0" name=""/>
        <dsp:cNvSpPr/>
      </dsp:nvSpPr>
      <dsp:spPr>
        <a:xfrm>
          <a:off x="0" y="235588"/>
          <a:ext cx="5347366" cy="46683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>
              <a:latin typeface="Century Schoolbook"/>
            </a:rPr>
            <a:t>Aufgaben</a:t>
          </a:r>
          <a:r>
            <a:rPr lang="en-US" sz="1900" kern="1200">
              <a:latin typeface="Century Schoolbook"/>
            </a:rPr>
            <a:t> </a:t>
          </a:r>
          <a:r>
            <a:rPr lang="en-US" sz="1900" kern="1200" err="1">
              <a:latin typeface="Century Schoolbook"/>
            </a:rPr>
            <a:t>können</a:t>
          </a:r>
          <a:r>
            <a:rPr lang="en-US" sz="1900" kern="1200">
              <a:latin typeface="Century Schoolbook"/>
            </a:rPr>
            <a:t> </a:t>
          </a:r>
          <a:r>
            <a:rPr lang="en-US" sz="1900" kern="1200" err="1">
              <a:latin typeface="Century Schoolbook"/>
            </a:rPr>
            <a:t>überall</a:t>
          </a:r>
          <a:r>
            <a:rPr lang="en-US" sz="1900" kern="1200">
              <a:latin typeface="Century Schoolbook"/>
            </a:rPr>
            <a:t> </a:t>
          </a:r>
          <a:r>
            <a:rPr lang="en-US" sz="1900" kern="1200" err="1">
              <a:latin typeface="Century Schoolbook"/>
            </a:rPr>
            <a:t>bearbeitet</a:t>
          </a:r>
          <a:r>
            <a:rPr lang="en-US" sz="1900" kern="1200">
              <a:latin typeface="Century Schoolbook"/>
            </a:rPr>
            <a:t> </a:t>
          </a:r>
          <a:r>
            <a:rPr lang="en-US" sz="1900" kern="1200" err="1">
              <a:latin typeface="Century Schoolbook"/>
            </a:rPr>
            <a:t>werden</a:t>
          </a:r>
          <a:endParaRPr lang="de-DE" sz="1900" kern="1200">
            <a:latin typeface="Calibri Light" panose="020F0302020204030204"/>
            <a:cs typeface="Calibri Light" panose="020F0302020204030204"/>
          </a:endParaRPr>
        </a:p>
      </dsp:txBody>
      <dsp:txXfrm>
        <a:off x="22789" y="258377"/>
        <a:ext cx="5301788" cy="421252"/>
      </dsp:txXfrm>
    </dsp:sp>
    <dsp:sp modelId="{F0027853-CEF2-4E4D-B2D6-5924E2AAAA86}">
      <dsp:nvSpPr>
        <dsp:cNvPr id="0" name=""/>
        <dsp:cNvSpPr/>
      </dsp:nvSpPr>
      <dsp:spPr>
        <a:xfrm>
          <a:off x="0" y="702418"/>
          <a:ext cx="534736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7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>
            <a:latin typeface="Century Schoolbook"/>
          </a:endParaRPr>
        </a:p>
      </dsp:txBody>
      <dsp:txXfrm>
        <a:off x="0" y="702418"/>
        <a:ext cx="5347366" cy="314640"/>
      </dsp:txXfrm>
    </dsp:sp>
    <dsp:sp modelId="{5D821FA1-103D-4B59-B0D0-3B707F42A7CB}">
      <dsp:nvSpPr>
        <dsp:cNvPr id="0" name=""/>
        <dsp:cNvSpPr/>
      </dsp:nvSpPr>
      <dsp:spPr>
        <a:xfrm>
          <a:off x="0" y="1017058"/>
          <a:ext cx="5347366" cy="46683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>
              <a:latin typeface="Century Schoolbook"/>
            </a:rPr>
            <a:t>Erklärungen</a:t>
          </a:r>
          <a:r>
            <a:rPr lang="en-US" sz="1900" kern="1200">
              <a:latin typeface="Century Schoolbook"/>
            </a:rPr>
            <a:t> und </a:t>
          </a:r>
          <a:r>
            <a:rPr lang="en-US" sz="1900" kern="1200" err="1">
              <a:latin typeface="Century Schoolbook"/>
            </a:rPr>
            <a:t>Übungen</a:t>
          </a:r>
          <a:r>
            <a:rPr lang="en-US" sz="1900" kern="1200">
              <a:latin typeface="Century Schoolbook"/>
            </a:rPr>
            <a:t>:</a:t>
          </a:r>
          <a:endParaRPr lang="en-US" sz="1900" kern="1200"/>
        </a:p>
      </dsp:txBody>
      <dsp:txXfrm>
        <a:off x="22789" y="1039847"/>
        <a:ext cx="5301788" cy="421252"/>
      </dsp:txXfrm>
    </dsp:sp>
    <dsp:sp modelId="{F68E1CFF-A435-4060-85F7-98612E115F3C}">
      <dsp:nvSpPr>
        <dsp:cNvPr id="0" name=""/>
        <dsp:cNvSpPr/>
      </dsp:nvSpPr>
      <dsp:spPr>
        <a:xfrm>
          <a:off x="0" y="1483888"/>
          <a:ext cx="5347366" cy="10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7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>
              <a:latin typeface="Century Schoolbook"/>
            </a:rPr>
            <a:t>Online </a:t>
          </a:r>
          <a:r>
            <a:rPr lang="en-US" sz="1500" kern="1200" err="1">
              <a:latin typeface="Century Schoolbook"/>
            </a:rPr>
            <a:t>zur</a:t>
          </a:r>
          <a:r>
            <a:rPr lang="en-US" sz="1500" kern="1200">
              <a:latin typeface="Century Schoolbook"/>
            </a:rPr>
            <a:t> </a:t>
          </a:r>
          <a:r>
            <a:rPr lang="en-US" sz="1500" kern="1200" err="1">
              <a:latin typeface="Century Schoolbook"/>
            </a:rPr>
            <a:t>Verfügung</a:t>
          </a:r>
          <a:r>
            <a:rPr lang="en-US" sz="1500" kern="1200">
              <a:latin typeface="Century Schoolbook"/>
            </a:rPr>
            <a:t> </a:t>
          </a:r>
          <a:r>
            <a:rPr lang="en-US" sz="1500" kern="1200" err="1">
              <a:latin typeface="Century Schoolbook"/>
            </a:rPr>
            <a:t>gestellt</a:t>
          </a:r>
          <a:endParaRPr lang="en-US" sz="1500" kern="1200" err="1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>
              <a:latin typeface="Century Schoolbook"/>
            </a:rPr>
            <a:t>Link: </a:t>
          </a:r>
          <a:br>
            <a:rPr lang="en-US" sz="1500" kern="1200">
              <a:latin typeface="Century Schoolbook"/>
            </a:rPr>
          </a:br>
          <a:r>
            <a:rPr lang="en-US" sz="1500" kern="1200">
              <a:latin typeface="Century Schoolbook"/>
              <a:hlinkClick xmlns:r="http://schemas.openxmlformats.org/officeDocument/2006/relationships" r:id="rId1"/>
            </a:rPr>
            <a:t>https://github.com/3ricsonn/medienkompetenz-ag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>
            <a:latin typeface="Century Schoolbook"/>
          </a:endParaRPr>
        </a:p>
      </dsp:txBody>
      <dsp:txXfrm>
        <a:off x="0" y="1483888"/>
        <a:ext cx="5347366" cy="1002915"/>
      </dsp:txXfrm>
    </dsp:sp>
    <dsp:sp modelId="{DD0E0EC8-E835-4226-8204-EFF5398497C6}">
      <dsp:nvSpPr>
        <dsp:cNvPr id="0" name=""/>
        <dsp:cNvSpPr/>
      </dsp:nvSpPr>
      <dsp:spPr>
        <a:xfrm>
          <a:off x="0" y="2486803"/>
          <a:ext cx="5347366" cy="46683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Schoolbook"/>
            </a:rPr>
            <a:t>Zum </a:t>
          </a:r>
          <a:r>
            <a:rPr lang="en-US" sz="1900" kern="1200" err="1">
              <a:latin typeface="Century Schoolbook"/>
            </a:rPr>
            <a:t>Bearbeiten</a:t>
          </a:r>
          <a:r>
            <a:rPr lang="en-US" sz="1900" kern="1200">
              <a:latin typeface="Century Schoolbook"/>
            </a:rPr>
            <a:t>:</a:t>
          </a:r>
          <a:endParaRPr lang="en-US" sz="1900" kern="1200"/>
        </a:p>
      </dsp:txBody>
      <dsp:txXfrm>
        <a:off x="22789" y="2509592"/>
        <a:ext cx="5301788" cy="421252"/>
      </dsp:txXfrm>
    </dsp:sp>
    <dsp:sp modelId="{D804C324-6EAF-46C8-B56E-683FF1BA72B5}">
      <dsp:nvSpPr>
        <dsp:cNvPr id="0" name=""/>
        <dsp:cNvSpPr/>
      </dsp:nvSpPr>
      <dsp:spPr>
        <a:xfrm>
          <a:off x="0" y="2953633"/>
          <a:ext cx="534736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7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>
              <a:latin typeface="Century Schoolbook"/>
            </a:rPr>
            <a:t>Zip-</a:t>
          </a:r>
          <a:r>
            <a:rPr lang="en-US" sz="1500" kern="1200" err="1">
              <a:latin typeface="Century Schoolbook"/>
            </a:rPr>
            <a:t>Archiv</a:t>
          </a:r>
          <a:r>
            <a:rPr lang="en-US" sz="1500" kern="1200">
              <a:latin typeface="Century Schoolbook"/>
            </a:rPr>
            <a:t> </a:t>
          </a:r>
          <a:r>
            <a:rPr lang="en-US" sz="1500" kern="1200" err="1">
              <a:latin typeface="Century Schoolbook"/>
            </a:rPr>
            <a:t>runterladen</a:t>
          </a:r>
          <a:r>
            <a:rPr lang="en-US" sz="1500" kern="1200">
              <a:latin typeface="Century Schoolbook"/>
            </a:rPr>
            <a:t> und </a:t>
          </a:r>
          <a:r>
            <a:rPr lang="en-US" sz="1500" kern="1200" err="1">
              <a:latin typeface="Century Schoolbook"/>
            </a:rPr>
            <a:t>entpacken</a:t>
          </a:r>
          <a:endParaRPr lang="en-US" sz="1500" kern="1200" err="1"/>
        </a:p>
      </dsp:txBody>
      <dsp:txXfrm>
        <a:off x="0" y="2953633"/>
        <a:ext cx="5347366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7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79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4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3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2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77084" y="2845168"/>
            <a:ext cx="6791782" cy="921735"/>
          </a:xfrm>
        </p:spPr>
        <p:txBody>
          <a:bodyPr>
            <a:normAutofit fontScale="90000"/>
          </a:bodyPr>
          <a:lstStyle/>
          <a:p>
            <a:r>
              <a:rPr lang="de-DE" sz="6000">
                <a:latin typeface="Century Schoolbook"/>
                <a:cs typeface="Calibri Light"/>
              </a:rPr>
              <a:t>Die medien-AG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77318" y="3960024"/>
            <a:ext cx="7197726" cy="1405467"/>
          </a:xfrm>
        </p:spPr>
        <p:txBody>
          <a:bodyPr/>
          <a:lstStyle/>
          <a:p>
            <a:r>
              <a:rPr lang="de-DE">
                <a:cs typeface="Calibri"/>
              </a:rPr>
              <a:t>Von Florian A. und Sebastian B.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953A48-57E1-4AD5-8050-EDB14D11CC8B}"/>
              </a:ext>
            </a:extLst>
          </p:cNvPr>
          <p:cNvCxnSpPr/>
          <p:nvPr/>
        </p:nvCxnSpPr>
        <p:spPr>
          <a:xfrm flipV="1">
            <a:off x="4049997" y="3727135"/>
            <a:ext cx="6020776" cy="197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5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FBB06-89D7-49B1-BEC5-B885C03C7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0947" y="1521815"/>
            <a:ext cx="7197725" cy="2421464"/>
          </a:xfrm>
        </p:spPr>
        <p:txBody>
          <a:bodyPr/>
          <a:lstStyle/>
          <a:p>
            <a:pPr algn="ctr"/>
            <a:r>
              <a:rPr lang="de-DE" cap="none">
                <a:latin typeface="Century Schoolbook"/>
                <a:cs typeface="Calibri Light"/>
              </a:rPr>
              <a:t>Viel Spaß</a:t>
            </a:r>
            <a:endParaRPr lang="de-DE">
              <a:latin typeface="Century Schoolbook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504150-7E5F-43B6-AC5E-D288AF5C9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phic 4" descr="Winking face outline with solid fill">
            <a:extLst>
              <a:ext uri="{FF2B5EF4-FFF2-40B4-BE49-F238E27FC236}">
                <a16:creationId xmlns:a16="http://schemas.microsoft.com/office/drawing/2014/main" id="{7DD05C39-68F3-40F7-840B-751CB6D50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9116" y="2517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7B60-BB44-4F2B-AB9B-FFE960C5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872" y="2216524"/>
            <a:ext cx="7197726" cy="897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cap="none" err="1">
                <a:latin typeface="Century Schoolbook"/>
                <a:cs typeface="Calibri Light"/>
              </a:rPr>
              <a:t>INHALT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75F4-169F-4539-98C3-B6DFA384E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998" y="3537999"/>
            <a:ext cx="7197726" cy="2023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lnSpc>
                <a:spcPct val="150000"/>
              </a:lnSpc>
              <a:buClr>
                <a:srgbClr val="FFFFFF"/>
              </a:buClr>
              <a:buChar char="•"/>
            </a:pPr>
            <a:r>
              <a:rPr lang="en-US" cap="none">
                <a:latin typeface="Century Schoolbook"/>
                <a:cs typeface="Calibri"/>
              </a:rPr>
              <a:t>WIE </a:t>
            </a:r>
            <a:r>
              <a:rPr lang="en-US" cap="none" err="1">
                <a:latin typeface="Century Schoolbook"/>
                <a:cs typeface="Calibri"/>
              </a:rPr>
              <a:t>FUNKTIONIERT</a:t>
            </a:r>
            <a:r>
              <a:rPr lang="en-US" cap="none">
                <a:latin typeface="Century Schoolbook"/>
                <a:cs typeface="Calibri"/>
              </a:rPr>
              <a:t> DIE MEDIEN-AG?</a:t>
            </a:r>
            <a:endParaRPr lang="de-DE" cap="none">
              <a:latin typeface="Century Schoolbook"/>
              <a:cs typeface="Calibri"/>
            </a:endParaRPr>
          </a:p>
          <a:p>
            <a:pPr marL="285750" indent="-285750" algn="l">
              <a:lnSpc>
                <a:spcPct val="150000"/>
              </a:lnSpc>
              <a:buClr>
                <a:srgbClr val="FFFFFF"/>
              </a:buClr>
              <a:buChar char="•"/>
            </a:pPr>
            <a:r>
              <a:rPr lang="de-DE" cap="none">
                <a:latin typeface="Century Schoolbook"/>
                <a:cs typeface="Calibri"/>
              </a:rPr>
              <a:t>WAS MACHEN WIR IN DER MEDIEN-AG?</a:t>
            </a:r>
            <a:endParaRPr lang="de-DE" cap="none">
              <a:latin typeface="Century Schoolbook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FFFFFF"/>
              </a:buClr>
              <a:buChar char="•"/>
            </a:pPr>
            <a:r>
              <a:rPr lang="de-DE" cap="none">
                <a:latin typeface="Century Schoolbook"/>
                <a:cs typeface="Calibri"/>
              </a:rPr>
              <a:t>WIE FINDE ICH MICH ZURECHT</a:t>
            </a:r>
          </a:p>
          <a:p>
            <a:pPr marL="285750" indent="-285750" algn="l">
              <a:lnSpc>
                <a:spcPct val="150000"/>
              </a:lnSpc>
              <a:buClr>
                <a:srgbClr val="FFFFFF"/>
              </a:buClr>
              <a:buChar char="•"/>
            </a:pPr>
            <a:endParaRPr lang="en-US">
              <a:latin typeface="Century Schoolbook"/>
              <a:cs typeface="Calibri"/>
            </a:endParaRPr>
          </a:p>
          <a:p>
            <a:pPr marL="285750" indent="-285750" algn="l">
              <a:lnSpc>
                <a:spcPct val="150000"/>
              </a:lnSpc>
              <a:buClr>
                <a:srgbClr val="FFFFFF"/>
              </a:buClr>
              <a:buChar char="•"/>
            </a:pPr>
            <a:endParaRPr lang="en-US">
              <a:latin typeface="Century School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2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0E2-60C2-4B22-85A8-F05CAA669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Century Schoolbook"/>
              </a:rPr>
              <a:t>Wie funktioniert</a:t>
            </a:r>
            <a:br>
              <a:rPr lang="de-DE">
                <a:latin typeface="Century Schoolbook"/>
              </a:rPr>
            </a:br>
            <a:r>
              <a:rPr lang="de-DE">
                <a:latin typeface="Century Schoolbook"/>
              </a:rPr>
              <a:t>die Medien-AG?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20AA-FFB3-44CE-A0B8-C01F55BD4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Diagonal Corners Rounded 68">
            <a:extLst>
              <a:ext uri="{FF2B5EF4-FFF2-40B4-BE49-F238E27FC236}">
                <a16:creationId xmlns:a16="http://schemas.microsoft.com/office/drawing/2014/main" id="{194C22AD-FF11-4ABF-86FC-C0ABC921578C}"/>
              </a:ext>
            </a:extLst>
          </p:cNvPr>
          <p:cNvSpPr/>
          <p:nvPr/>
        </p:nvSpPr>
        <p:spPr>
          <a:xfrm>
            <a:off x="-147052" y="-748"/>
            <a:ext cx="8033837" cy="916608"/>
          </a:xfrm>
          <a:prstGeom prst="round2DiagRect">
            <a:avLst/>
          </a:prstGeom>
          <a:solidFill>
            <a:srgbClr val="8240AA">
              <a:alpha val="70000"/>
            </a:srgb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491EA-1204-4148-A9DF-5AA7C397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17" y="158870"/>
            <a:ext cx="5204883" cy="599430"/>
          </a:xfrm>
        </p:spPr>
        <p:txBody>
          <a:bodyPr>
            <a:normAutofit fontScale="90000"/>
          </a:bodyPr>
          <a:lstStyle/>
          <a:p>
            <a:r>
              <a:rPr lang="en-US" sz="3600" cap="none" err="1">
                <a:latin typeface="Century Schoolbook"/>
                <a:cs typeface="Calibri Light"/>
              </a:rPr>
              <a:t>Rahmeninformationen</a:t>
            </a:r>
            <a:r>
              <a:rPr lang="en-US" sz="3600" cap="none">
                <a:latin typeface="Century Schoolbook"/>
                <a:cs typeface="Calibri Light"/>
              </a:rPr>
              <a:t>:</a:t>
            </a:r>
          </a:p>
        </p:txBody>
      </p:sp>
      <p:graphicFrame>
        <p:nvGraphicFramePr>
          <p:cNvPr id="30" name="Diagram 30">
            <a:extLst>
              <a:ext uri="{FF2B5EF4-FFF2-40B4-BE49-F238E27FC236}">
                <a16:creationId xmlns:a16="http://schemas.microsoft.com/office/drawing/2014/main" id="{38A4E957-03D0-4B89-9736-759C1214C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757203"/>
              </p:ext>
            </p:extLst>
          </p:nvPr>
        </p:nvGraphicFramePr>
        <p:xfrm>
          <a:off x="1186447" y="1634290"/>
          <a:ext cx="8415131" cy="3966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75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C134CAB-4B0A-41B1-A72E-D0CD421A5B9C}"/>
              </a:ext>
            </a:extLst>
          </p:cNvPr>
          <p:cNvSpPr/>
          <p:nvPr/>
        </p:nvSpPr>
        <p:spPr>
          <a:xfrm>
            <a:off x="-147052" y="-748"/>
            <a:ext cx="8033837" cy="916608"/>
          </a:xfrm>
          <a:prstGeom prst="round2DiagRect">
            <a:avLst/>
          </a:prstGeom>
          <a:solidFill>
            <a:srgbClr val="8240AA">
              <a:alpha val="70000"/>
            </a:srgb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DEEE8-26BF-4B4B-9B92-033E76D7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41" y="162339"/>
            <a:ext cx="5944494" cy="594876"/>
          </a:xfrm>
        </p:spPr>
        <p:txBody>
          <a:bodyPr>
            <a:normAutofit fontScale="90000"/>
          </a:bodyPr>
          <a:lstStyle/>
          <a:p>
            <a:r>
              <a:rPr lang="en-US" sz="3600" cap="none">
                <a:latin typeface="Century Schoolbook"/>
                <a:cs typeface="Calibri Light"/>
              </a:rPr>
              <a:t>Wie </a:t>
            </a:r>
            <a:r>
              <a:rPr lang="en-US" sz="3600" cap="none" err="1">
                <a:latin typeface="Century Schoolbook"/>
                <a:cs typeface="Calibri Light"/>
              </a:rPr>
              <a:t>läuft</a:t>
            </a:r>
            <a:r>
              <a:rPr lang="en-US" sz="3600" cap="none">
                <a:latin typeface="Century Schoolbook"/>
                <a:cs typeface="Calibri Light"/>
              </a:rPr>
              <a:t> die Medien-AG ab?</a:t>
            </a:r>
            <a:endParaRPr lang="en-US"/>
          </a:p>
        </p:txBody>
      </p:sp>
      <p:graphicFrame>
        <p:nvGraphicFramePr>
          <p:cNvPr id="10" name="Diagram 11">
            <a:extLst>
              <a:ext uri="{FF2B5EF4-FFF2-40B4-BE49-F238E27FC236}">
                <a16:creationId xmlns:a16="http://schemas.microsoft.com/office/drawing/2014/main" id="{10E9257F-7983-47B2-976C-0CAF248B5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235829"/>
              </p:ext>
            </p:extLst>
          </p:nvPr>
        </p:nvGraphicFramePr>
        <p:xfrm>
          <a:off x="1414790" y="1199815"/>
          <a:ext cx="8161420" cy="501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72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Century Schoolbook"/>
                <a:cs typeface="Calibri Light"/>
              </a:rPr>
              <a:t>Was machen wir in der Medien-AG?</a:t>
            </a:r>
            <a:endParaRPr lang="de-DE">
              <a:latin typeface="Century Schoolbook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9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B96B-D46F-44A0-B454-4903510E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entury Schoolbook"/>
                <a:ea typeface="Cambria"/>
                <a:cs typeface="Calibri Light"/>
              </a:rPr>
              <a:t>Themen</a:t>
            </a:r>
            <a:r>
              <a:rPr lang="en-US">
                <a:latin typeface="Century Schoolbook"/>
                <a:ea typeface="Cambria"/>
                <a:cs typeface="Calibri Light"/>
              </a:rPr>
              <a:t> der Medien-AG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E44A-6740-46AF-B711-DB9BF542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>
              <a:cs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5F34F-8F49-485E-9D00-AF915BD4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Ein Überblick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CA9C9-5E30-49A4-95A9-9B481EE39AE8}"/>
              </a:ext>
            </a:extLst>
          </p:cNvPr>
          <p:cNvCxnSpPr/>
          <p:nvPr/>
        </p:nvCxnSpPr>
        <p:spPr>
          <a:xfrm>
            <a:off x="685801" y="3412957"/>
            <a:ext cx="2379577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1360CBE-1396-4D21-8054-9D5B64F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1" y="1366921"/>
            <a:ext cx="3712410" cy="412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224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21C8-E822-4C5D-A3A5-A8CFABC5A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Century Schoolbook"/>
              </a:rPr>
              <a:t>Wie finde ich mich zurecht?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0A55-89DC-4632-B33B-ED524F056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9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40CD94-906E-4568-9B25-58549F6C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33" y="1854869"/>
            <a:ext cx="4962938" cy="3389297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0DFE85B-2DF7-4036-B35E-42853A9A7418}"/>
              </a:ext>
            </a:extLst>
          </p:cNvPr>
          <p:cNvSpPr/>
          <p:nvPr/>
        </p:nvSpPr>
        <p:spPr>
          <a:xfrm>
            <a:off x="-147052" y="-748"/>
            <a:ext cx="8033837" cy="916608"/>
          </a:xfrm>
          <a:prstGeom prst="round2DiagRect">
            <a:avLst/>
          </a:prstGeom>
          <a:solidFill>
            <a:srgbClr val="8240AA">
              <a:alpha val="70000"/>
            </a:srgb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858F8-1E5F-46D4-9225-24B1DB5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0" y="161756"/>
            <a:ext cx="10131425" cy="594005"/>
          </a:xfrm>
        </p:spPr>
        <p:txBody>
          <a:bodyPr>
            <a:normAutofit/>
          </a:bodyPr>
          <a:lstStyle/>
          <a:p>
            <a:r>
              <a:rPr lang="en-US" sz="3200" cap="none">
                <a:latin typeface="Century Schoolbook"/>
                <a:cs typeface="Calibri"/>
              </a:rPr>
              <a:t>Wo und </a:t>
            </a:r>
            <a:r>
              <a:rPr lang="en-US" sz="3200" cap="none" err="1">
                <a:latin typeface="Century Schoolbook"/>
                <a:cs typeface="Calibri"/>
              </a:rPr>
              <a:t>wie</a:t>
            </a:r>
            <a:r>
              <a:rPr lang="en-US" sz="3200" cap="none">
                <a:latin typeface="Century Schoolbook"/>
                <a:cs typeface="Calibri"/>
              </a:rPr>
              <a:t> </a:t>
            </a:r>
            <a:r>
              <a:rPr lang="en-US" sz="3200" cap="none" err="1">
                <a:latin typeface="Century Schoolbook"/>
                <a:cs typeface="Calibri"/>
              </a:rPr>
              <a:t>bekomme</a:t>
            </a:r>
            <a:r>
              <a:rPr lang="en-US" sz="3200" cap="none">
                <a:latin typeface="Century Schoolbook"/>
                <a:cs typeface="Calibri"/>
              </a:rPr>
              <a:t> ich die </a:t>
            </a:r>
            <a:r>
              <a:rPr lang="en-US" sz="3200" cap="none" err="1">
                <a:latin typeface="Century Schoolbook"/>
                <a:cs typeface="Calibri"/>
              </a:rPr>
              <a:t>Aufgaben</a:t>
            </a:r>
            <a:r>
              <a:rPr lang="en-US" sz="3200" cap="none">
                <a:latin typeface="Century Schoolbook"/>
                <a:cs typeface="Calibri"/>
              </a:rPr>
              <a:t>?</a:t>
            </a:r>
            <a:endParaRPr lang="en-US" sz="3200" cap="none">
              <a:latin typeface="Century Schoolbook"/>
            </a:endParaRPr>
          </a:p>
        </p:txBody>
      </p:sp>
      <p:graphicFrame>
        <p:nvGraphicFramePr>
          <p:cNvPr id="6" name="Diagram 8">
            <a:extLst>
              <a:ext uri="{FF2B5EF4-FFF2-40B4-BE49-F238E27FC236}">
                <a16:creationId xmlns:a16="http://schemas.microsoft.com/office/drawing/2014/main" id="{C1C54B43-161E-42FD-B467-B78EE6734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369153"/>
              </p:ext>
            </p:extLst>
          </p:nvPr>
        </p:nvGraphicFramePr>
        <p:xfrm>
          <a:off x="728579" y="1814763"/>
          <a:ext cx="5347366" cy="350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788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Die medien-AG</vt:lpstr>
      <vt:lpstr>INHALT</vt:lpstr>
      <vt:lpstr>Wie funktioniert die Medien-AG?</vt:lpstr>
      <vt:lpstr>Rahmeninformationen:</vt:lpstr>
      <vt:lpstr>Wie läuft die Medien-AG ab?</vt:lpstr>
      <vt:lpstr>Was machen wir in der Medien-AG?</vt:lpstr>
      <vt:lpstr>Themen der Medien-AG</vt:lpstr>
      <vt:lpstr>Wie finde ich mich zurecht?</vt:lpstr>
      <vt:lpstr>Wo und wie bekomme ich die Aufgaben?</vt:lpstr>
      <vt:lpstr>Viel Spaß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med</dc:title>
  <dc:creator/>
  <cp:revision>4</cp:revision>
  <dcterms:created xsi:type="dcterms:W3CDTF">2022-01-18T21:25:31Z</dcterms:created>
  <dcterms:modified xsi:type="dcterms:W3CDTF">2022-01-23T17:07:54Z</dcterms:modified>
</cp:coreProperties>
</file>