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DDF-2164-45DF-A34B-CD3ABE43E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85EBC-C75A-406C-8B25-768ED0B91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DFB43-ACAD-462B-9D66-B1B06B2E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632A-C633-4492-AA73-B2974B93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2AD8-5732-4774-999F-56E8E4B3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2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0263-B935-4A27-A3F6-B0423197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8BC46-20A7-49F0-A32A-51188AA27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3623-DAAC-4D85-9A80-E488106C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BBD2-4A38-4B61-BA66-9B2E0F1E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A652-9F2C-49C8-91FC-F0D53D56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BDCA4-05EE-4436-9F10-B23C13509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D0DAB-FF25-4648-BFA5-E3FF74AB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3EF5-FA92-418D-8259-F7C96CE6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1B39-F8E7-465B-B01C-C9931748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26701-2AD2-4CE0-94A3-6607D005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E3C5-63F3-4A89-8422-19AD049B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8957-3100-4588-9FBB-31BFD891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D6E5-6D0D-4D31-BB9C-6FF3441E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E761-6194-4F09-B929-AEB1BFCA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0BB4C-E2AA-4581-8E8E-D7322DA1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4560-7948-4240-B619-8099B41E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7076-EBAC-44B1-B3A1-6FAF801F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6C8F-4FD4-490B-A559-C8E726E6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7E3AD-0810-4981-9B15-4FFDB164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7A202-3224-4586-AFFC-77EAA028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2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5EA9-70D0-42DE-A482-D4349E45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73FB-8E30-46AA-B151-EA0073942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E7CF8-89F2-4FDD-AC1A-2042D982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24E2-E403-4B24-AA95-305CDB60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144E4-33B6-4B21-A48E-168BF70C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B5280-B367-4E33-A404-37562A9E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8AEB-BA3A-485E-A807-7FCE47B4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74D7-B733-4B12-9B88-CFAF815B7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93736-439B-4086-A9F0-ADA64E83F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5CE0A-E25D-40F8-AD72-66725F8FA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AD6C0-12C7-4BE6-9EF4-1EC418CFA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70244-C51B-42AE-8C20-4F8BBF2B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27AB3-6C1D-4E72-9CA1-4257043E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3FB20-6CD6-4B31-AE8A-CA7775C5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1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546B-5A2D-4B14-AA26-D6FB9B6A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F63EE-8073-4FBD-9E9D-41F57B51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919D2-46C7-4BE3-B474-B34485C3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73277-FFE2-493E-9F8B-4541A8FB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407D7-6968-4EAD-A261-A500D598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F6653-D641-4DBC-BA10-09FE3969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E2604-1D6B-4159-89CC-7427F804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533F-DF5B-4366-8174-18B643D0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A875-C2DB-46A3-98F4-12D3B863F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02E75-0F3E-42A0-AF7A-D5B3B3ECF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3942F-8EA6-4553-B3C9-F1E3DE2B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A976-7B17-4E27-A443-05756A3D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558D1-1D89-4769-8374-50DC1600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0BB6-82C5-4E32-8B92-56FDCF7B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FB3CB-1118-4279-BEA0-906AE247E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BEED-4DF4-45DE-8CD6-AD2F8DC1C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630A8-1FA0-4B60-B6CC-4A2E635F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97D08-5766-4399-867F-4CF9833E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CDFFE-D267-4DA3-9879-A36FDF89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AB63E-A6A4-4E67-ADEE-E53672DC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80FD-CDA5-4590-8D39-252BDC80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6FEDB-DD70-4A54-9DDD-FB9D00926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CC9F-EEF2-44F9-9AB2-74944EDD101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0A419-68CB-47AF-8C0C-8DB2963BC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6CA5-0B90-4D9D-8CD8-F7C59E3C0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8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839387"/>
              </p:ext>
            </p:extLst>
          </p:nvPr>
        </p:nvGraphicFramePr>
        <p:xfrm>
          <a:off x="839788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9487"/>
              </p:ext>
            </p:extLst>
          </p:nvPr>
        </p:nvGraphicFramePr>
        <p:xfrm>
          <a:off x="839788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15787"/>
              </p:ext>
            </p:extLst>
          </p:nvPr>
        </p:nvGraphicFramePr>
        <p:xfrm>
          <a:off x="6096000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880881"/>
              </p:ext>
            </p:extLst>
          </p:nvPr>
        </p:nvGraphicFramePr>
        <p:xfrm>
          <a:off x="6096000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ABD0F68-E08C-4534-89BE-F0A14E091CA3}"/>
              </a:ext>
            </a:extLst>
          </p:cNvPr>
          <p:cNvSpPr/>
          <p:nvPr/>
        </p:nvSpPr>
        <p:spPr>
          <a:xfrm>
            <a:off x="1099335" y="5383658"/>
            <a:ext cx="6113123" cy="131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CC Notes:</a:t>
            </a:r>
          </a:p>
        </p:txBody>
      </p:sp>
    </p:spTree>
    <p:extLst>
      <p:ext uri="{BB962C8B-B14F-4D97-AF65-F5344CB8AC3E}">
        <p14:creationId xmlns:p14="http://schemas.microsoft.com/office/powerpoint/2010/main" val="403370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ABD0F68-E08C-4534-89BE-F0A14E091CA3}"/>
              </a:ext>
            </a:extLst>
          </p:cNvPr>
          <p:cNvSpPr/>
          <p:nvPr/>
        </p:nvSpPr>
        <p:spPr>
          <a:xfrm>
            <a:off x="1099335" y="5383658"/>
            <a:ext cx="6113123" cy="131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CC Notes:</a:t>
            </a:r>
          </a:p>
        </p:txBody>
      </p:sp>
    </p:spTree>
    <p:extLst>
      <p:ext uri="{BB962C8B-B14F-4D97-AF65-F5344CB8AC3E}">
        <p14:creationId xmlns:p14="http://schemas.microsoft.com/office/powerpoint/2010/main" val="301761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ABD0F68-E08C-4534-89BE-F0A14E091CA3}"/>
              </a:ext>
            </a:extLst>
          </p:cNvPr>
          <p:cNvSpPr/>
          <p:nvPr/>
        </p:nvSpPr>
        <p:spPr>
          <a:xfrm>
            <a:off x="1099335" y="5383658"/>
            <a:ext cx="6113123" cy="131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CC Notes:</a:t>
            </a:r>
          </a:p>
        </p:txBody>
      </p:sp>
    </p:spTree>
    <p:extLst>
      <p:ext uri="{BB962C8B-B14F-4D97-AF65-F5344CB8AC3E}">
        <p14:creationId xmlns:p14="http://schemas.microsoft.com/office/powerpoint/2010/main" val="215400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ABD0F68-E08C-4534-89BE-F0A14E091CA3}"/>
              </a:ext>
            </a:extLst>
          </p:cNvPr>
          <p:cNvSpPr/>
          <p:nvPr/>
        </p:nvSpPr>
        <p:spPr>
          <a:xfrm>
            <a:off x="1099335" y="5383658"/>
            <a:ext cx="6113123" cy="131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CC Notes:</a:t>
            </a:r>
          </a:p>
        </p:txBody>
      </p:sp>
    </p:spTree>
    <p:extLst>
      <p:ext uri="{BB962C8B-B14F-4D97-AF65-F5344CB8AC3E}">
        <p14:creationId xmlns:p14="http://schemas.microsoft.com/office/powerpoint/2010/main" val="313981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ABD0F68-E08C-4534-89BE-F0A14E091CA3}"/>
              </a:ext>
            </a:extLst>
          </p:cNvPr>
          <p:cNvSpPr/>
          <p:nvPr/>
        </p:nvSpPr>
        <p:spPr>
          <a:xfrm>
            <a:off x="1099335" y="5383658"/>
            <a:ext cx="6113123" cy="131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CC Notes:</a:t>
            </a:r>
          </a:p>
        </p:txBody>
      </p:sp>
    </p:spTree>
    <p:extLst>
      <p:ext uri="{BB962C8B-B14F-4D97-AF65-F5344CB8AC3E}">
        <p14:creationId xmlns:p14="http://schemas.microsoft.com/office/powerpoint/2010/main" val="3661828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ABD0F68-E08C-4534-89BE-F0A14E091CA3}"/>
              </a:ext>
            </a:extLst>
          </p:cNvPr>
          <p:cNvSpPr/>
          <p:nvPr/>
        </p:nvSpPr>
        <p:spPr>
          <a:xfrm>
            <a:off x="1099335" y="5383658"/>
            <a:ext cx="6113123" cy="131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CC Notes:</a:t>
            </a:r>
          </a:p>
        </p:txBody>
      </p:sp>
    </p:spTree>
    <p:extLst>
      <p:ext uri="{BB962C8B-B14F-4D97-AF65-F5344CB8AC3E}">
        <p14:creationId xmlns:p14="http://schemas.microsoft.com/office/powerpoint/2010/main" val="16172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ABD0F68-E08C-4534-89BE-F0A14E091CA3}"/>
              </a:ext>
            </a:extLst>
          </p:cNvPr>
          <p:cNvSpPr/>
          <p:nvPr/>
        </p:nvSpPr>
        <p:spPr>
          <a:xfrm>
            <a:off x="1099335" y="5383658"/>
            <a:ext cx="6113123" cy="131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CC Notes:</a:t>
            </a:r>
          </a:p>
        </p:txBody>
      </p:sp>
    </p:spTree>
    <p:extLst>
      <p:ext uri="{BB962C8B-B14F-4D97-AF65-F5344CB8AC3E}">
        <p14:creationId xmlns:p14="http://schemas.microsoft.com/office/powerpoint/2010/main" val="2818318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ABD0F68-E08C-4534-89BE-F0A14E091CA3}"/>
              </a:ext>
            </a:extLst>
          </p:cNvPr>
          <p:cNvSpPr/>
          <p:nvPr/>
        </p:nvSpPr>
        <p:spPr>
          <a:xfrm>
            <a:off x="1099335" y="5383658"/>
            <a:ext cx="6113123" cy="131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CC Notes:</a:t>
            </a:r>
          </a:p>
        </p:txBody>
      </p:sp>
    </p:spTree>
    <p:extLst>
      <p:ext uri="{BB962C8B-B14F-4D97-AF65-F5344CB8AC3E}">
        <p14:creationId xmlns:p14="http://schemas.microsoft.com/office/powerpoint/2010/main" val="372980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ABD0F68-E08C-4534-89BE-F0A14E091CA3}"/>
              </a:ext>
            </a:extLst>
          </p:cNvPr>
          <p:cNvSpPr/>
          <p:nvPr/>
        </p:nvSpPr>
        <p:spPr>
          <a:xfrm>
            <a:off x="1099335" y="5383658"/>
            <a:ext cx="6113123" cy="131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CC Notes:</a:t>
            </a:r>
          </a:p>
        </p:txBody>
      </p:sp>
    </p:spTree>
    <p:extLst>
      <p:ext uri="{BB962C8B-B14F-4D97-AF65-F5344CB8AC3E}">
        <p14:creationId xmlns:p14="http://schemas.microsoft.com/office/powerpoint/2010/main" val="79379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ABD0F68-E08C-4534-89BE-F0A14E091CA3}"/>
              </a:ext>
            </a:extLst>
          </p:cNvPr>
          <p:cNvSpPr/>
          <p:nvPr/>
        </p:nvSpPr>
        <p:spPr>
          <a:xfrm>
            <a:off x="1099335" y="5383658"/>
            <a:ext cx="6113123" cy="131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CC Notes:</a:t>
            </a:r>
          </a:p>
        </p:txBody>
      </p:sp>
    </p:spTree>
    <p:extLst>
      <p:ext uri="{BB962C8B-B14F-4D97-AF65-F5344CB8AC3E}">
        <p14:creationId xmlns:p14="http://schemas.microsoft.com/office/powerpoint/2010/main" val="58668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ABD0F68-E08C-4534-89BE-F0A14E091CA3}"/>
              </a:ext>
            </a:extLst>
          </p:cNvPr>
          <p:cNvSpPr/>
          <p:nvPr/>
        </p:nvSpPr>
        <p:spPr>
          <a:xfrm>
            <a:off x="1099335" y="5383658"/>
            <a:ext cx="6113123" cy="131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CC Notes:</a:t>
            </a:r>
          </a:p>
        </p:txBody>
      </p:sp>
    </p:spTree>
    <p:extLst>
      <p:ext uri="{BB962C8B-B14F-4D97-AF65-F5344CB8AC3E}">
        <p14:creationId xmlns:p14="http://schemas.microsoft.com/office/powerpoint/2010/main" val="65808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ABD0F68-E08C-4534-89BE-F0A14E091CA3}"/>
              </a:ext>
            </a:extLst>
          </p:cNvPr>
          <p:cNvSpPr/>
          <p:nvPr/>
        </p:nvSpPr>
        <p:spPr>
          <a:xfrm>
            <a:off x="1099335" y="5383658"/>
            <a:ext cx="6113123" cy="131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CC Notes:</a:t>
            </a:r>
          </a:p>
        </p:txBody>
      </p:sp>
    </p:spTree>
    <p:extLst>
      <p:ext uri="{BB962C8B-B14F-4D97-AF65-F5344CB8AC3E}">
        <p14:creationId xmlns:p14="http://schemas.microsoft.com/office/powerpoint/2010/main" val="211318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ABD0F68-E08C-4534-89BE-F0A14E091CA3}"/>
              </a:ext>
            </a:extLst>
          </p:cNvPr>
          <p:cNvSpPr/>
          <p:nvPr/>
        </p:nvSpPr>
        <p:spPr>
          <a:xfrm>
            <a:off x="1099335" y="5383658"/>
            <a:ext cx="6113123" cy="131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CC Notes:</a:t>
            </a:r>
          </a:p>
        </p:txBody>
      </p:sp>
    </p:spTree>
    <p:extLst>
      <p:ext uri="{BB962C8B-B14F-4D97-AF65-F5344CB8AC3E}">
        <p14:creationId xmlns:p14="http://schemas.microsoft.com/office/powerpoint/2010/main" val="156321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ABD0F68-E08C-4534-89BE-F0A14E091CA3}"/>
              </a:ext>
            </a:extLst>
          </p:cNvPr>
          <p:cNvSpPr/>
          <p:nvPr/>
        </p:nvSpPr>
        <p:spPr>
          <a:xfrm>
            <a:off x="1099335" y="5383658"/>
            <a:ext cx="6113123" cy="131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CC Notes:</a:t>
            </a:r>
          </a:p>
        </p:txBody>
      </p:sp>
    </p:spTree>
    <p:extLst>
      <p:ext uri="{BB962C8B-B14F-4D97-AF65-F5344CB8AC3E}">
        <p14:creationId xmlns:p14="http://schemas.microsoft.com/office/powerpoint/2010/main" val="311219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ABD0F68-E08C-4534-89BE-F0A14E091CA3}"/>
              </a:ext>
            </a:extLst>
          </p:cNvPr>
          <p:cNvSpPr/>
          <p:nvPr/>
        </p:nvSpPr>
        <p:spPr>
          <a:xfrm>
            <a:off x="1099335" y="5383658"/>
            <a:ext cx="6113123" cy="131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CC Notes:</a:t>
            </a:r>
          </a:p>
        </p:txBody>
      </p:sp>
    </p:spTree>
    <p:extLst>
      <p:ext uri="{BB962C8B-B14F-4D97-AF65-F5344CB8AC3E}">
        <p14:creationId xmlns:p14="http://schemas.microsoft.com/office/powerpoint/2010/main" val="172753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411024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ABD0F68-E08C-4534-89BE-F0A14E091CA3}"/>
              </a:ext>
            </a:extLst>
          </p:cNvPr>
          <p:cNvSpPr/>
          <p:nvPr/>
        </p:nvSpPr>
        <p:spPr>
          <a:xfrm>
            <a:off x="1099335" y="5383658"/>
            <a:ext cx="6113123" cy="131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CC Notes:</a:t>
            </a:r>
          </a:p>
        </p:txBody>
      </p:sp>
    </p:spTree>
    <p:extLst>
      <p:ext uri="{BB962C8B-B14F-4D97-AF65-F5344CB8AC3E}">
        <p14:creationId xmlns:p14="http://schemas.microsoft.com/office/powerpoint/2010/main" val="381518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720</Words>
  <Application>Microsoft Office PowerPoint</Application>
  <PresentationFormat>Widescreen</PresentationFormat>
  <Paragraphs>304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Zamites, John</dc:creator>
  <cp:lastModifiedBy>Zamites, John</cp:lastModifiedBy>
  <cp:revision>6</cp:revision>
  <dcterms:created xsi:type="dcterms:W3CDTF">2020-10-23T00:32:27Z</dcterms:created>
  <dcterms:modified xsi:type="dcterms:W3CDTF">2020-10-24T01:23:52Z</dcterms:modified>
</cp:coreProperties>
</file>