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TEN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BUF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8-6-2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CIN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CHI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SEA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5-10-1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KC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LV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4-12-0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WAS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DAL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GB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IND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ARI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TB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CAR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5-11-0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5-10-1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HOU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JAX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NYJ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5-11-0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4-12-0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ATL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