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3" r:id="rId2"/>
    <p:sldId id="273" r:id="rId3"/>
    <p:sldId id="274" r:id="rId4"/>
    <p:sldId id="284" r:id="rId5"/>
    <p:sldId id="280" r:id="rId6"/>
    <p:sldId id="265" r:id="rId7"/>
    <p:sldId id="276" r:id="rId8"/>
    <p:sldId id="281" r:id="rId9"/>
    <p:sldId id="282" r:id="rId10"/>
    <p:sldId id="285" r:id="rId11"/>
    <p:sldId id="28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D1C6"/>
    <a:srgbClr val="2E2C44"/>
    <a:srgbClr val="17142F"/>
    <a:srgbClr val="1D5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48097-B6EE-4F4E-8762-318ABBA4DEF9}" v="111" dt="2023-03-23T00:30:50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Min Seo" userId="094f63ea8aea8b17" providerId="LiveId" clId="{AA948097-B6EE-4F4E-8762-318ABBA4DEF9}"/>
    <pc:docChg chg="undo custSel addSld delSld modSld sldOrd modMainMaster">
      <pc:chgData name="Dong Min Seo" userId="094f63ea8aea8b17" providerId="LiveId" clId="{AA948097-B6EE-4F4E-8762-318ABBA4DEF9}" dt="2023-03-23T08:50:11.522" v="28396" actId="20577"/>
      <pc:docMkLst>
        <pc:docMk/>
      </pc:docMkLst>
      <pc:sldChg chg="addSp delSp modSp mod setBg">
        <pc:chgData name="Dong Min Seo" userId="094f63ea8aea8b17" providerId="LiveId" clId="{AA948097-B6EE-4F4E-8762-318ABBA4DEF9}" dt="2023-03-23T00:08:33.918" v="28372" actId="1076"/>
        <pc:sldMkLst>
          <pc:docMk/>
          <pc:sldMk cId="3656619450" sldId="263"/>
        </pc:sldMkLst>
        <pc:spChg chg="add del mod">
          <ac:chgData name="Dong Min Seo" userId="094f63ea8aea8b17" providerId="LiveId" clId="{AA948097-B6EE-4F4E-8762-318ABBA4DEF9}" dt="2023-03-21T23:32:33.623" v="19245" actId="478"/>
          <ac:spMkLst>
            <pc:docMk/>
            <pc:sldMk cId="3656619450" sldId="263"/>
            <ac:spMk id="4" creationId="{0BC84EB9-EEB6-7200-C382-999D56BFD1F0}"/>
          </ac:spMkLst>
        </pc:spChg>
        <pc:spChg chg="add mod">
          <ac:chgData name="Dong Min Seo" userId="094f63ea8aea8b17" providerId="LiveId" clId="{AA948097-B6EE-4F4E-8762-318ABBA4DEF9}" dt="2023-03-23T00:08:33.918" v="28372" actId="1076"/>
          <ac:spMkLst>
            <pc:docMk/>
            <pc:sldMk cId="3656619450" sldId="263"/>
            <ac:spMk id="4" creationId="{1978A1CA-D28C-CBB9-9467-FCCC6CBD6CE4}"/>
          </ac:spMkLst>
        </pc:spChg>
        <pc:spChg chg="add del">
          <ac:chgData name="Dong Min Seo" userId="094f63ea8aea8b17" providerId="LiveId" clId="{AA948097-B6EE-4F4E-8762-318ABBA4DEF9}" dt="2023-03-21T23:14:12.456" v="19069" actId="478"/>
          <ac:spMkLst>
            <pc:docMk/>
            <pc:sldMk cId="3656619450" sldId="263"/>
            <ac:spMk id="4" creationId="{91CE7D3C-7700-6C1F-46DA-38DB37D8611D}"/>
          </ac:spMkLst>
        </pc:spChg>
        <pc:spChg chg="add del mod">
          <ac:chgData name="Dong Min Seo" userId="094f63ea8aea8b17" providerId="LiveId" clId="{AA948097-B6EE-4F4E-8762-318ABBA4DEF9}" dt="2023-03-22T11:16:23.693" v="27941" actId="478"/>
          <ac:spMkLst>
            <pc:docMk/>
            <pc:sldMk cId="3656619450" sldId="263"/>
            <ac:spMk id="5" creationId="{29A35E6F-608A-D156-D04B-2B544BDF4DC0}"/>
          </ac:spMkLst>
        </pc:spChg>
        <pc:spChg chg="add del mod">
          <ac:chgData name="Dong Min Seo" userId="094f63ea8aea8b17" providerId="LiveId" clId="{AA948097-B6EE-4F4E-8762-318ABBA4DEF9}" dt="2023-03-21T23:31:58.214" v="19241" actId="478"/>
          <ac:spMkLst>
            <pc:docMk/>
            <pc:sldMk cId="3656619450" sldId="263"/>
            <ac:spMk id="5" creationId="{41EA7297-EB29-8761-6D2D-E7E59B5ACED7}"/>
          </ac:spMkLst>
        </pc:spChg>
        <pc:spChg chg="mod">
          <ac:chgData name="Dong Min Seo" userId="094f63ea8aea8b17" providerId="LiveId" clId="{AA948097-B6EE-4F4E-8762-318ABBA4DEF9}" dt="2023-03-22T11:19:15.941" v="27964" actId="20577"/>
          <ac:spMkLst>
            <pc:docMk/>
            <pc:sldMk cId="3656619450" sldId="263"/>
            <ac:spMk id="7" creationId="{C860144F-C9A2-5961-0B8A-D2B8FF695FC9}"/>
          </ac:spMkLst>
        </pc:spChg>
        <pc:spChg chg="add mod">
          <ac:chgData name="Dong Min Seo" userId="094f63ea8aea8b17" providerId="LiveId" clId="{AA948097-B6EE-4F4E-8762-318ABBA4DEF9}" dt="2023-03-21T23:34:10.491" v="19266" actId="20577"/>
          <ac:spMkLst>
            <pc:docMk/>
            <pc:sldMk cId="3656619450" sldId="263"/>
            <ac:spMk id="8" creationId="{2095E49D-F900-F4F3-C213-50C13BCA5508}"/>
          </ac:spMkLst>
        </pc:spChg>
        <pc:spChg chg="add mod">
          <ac:chgData name="Dong Min Seo" userId="094f63ea8aea8b17" providerId="LiveId" clId="{AA948097-B6EE-4F4E-8762-318ABBA4DEF9}" dt="2023-03-23T00:07:49.648" v="28358" actId="1076"/>
          <ac:spMkLst>
            <pc:docMk/>
            <pc:sldMk cId="3656619450" sldId="263"/>
            <ac:spMk id="14" creationId="{608DE3CC-F4D8-EB7F-537B-C80FA8F3BFDE}"/>
          </ac:spMkLst>
        </pc:spChg>
        <pc:spChg chg="mod">
          <ac:chgData name="Dong Min Seo" userId="094f63ea8aea8b17" providerId="LiveId" clId="{AA948097-B6EE-4F4E-8762-318ABBA4DEF9}" dt="2023-03-23T00:07:49.648" v="28358" actId="1076"/>
          <ac:spMkLst>
            <pc:docMk/>
            <pc:sldMk cId="3656619450" sldId="263"/>
            <ac:spMk id="25" creationId="{30E51858-2991-16F6-7E62-AC821892566B}"/>
          </ac:spMkLst>
        </pc:spChg>
        <pc:picChg chg="add mod">
          <ac:chgData name="Dong Min Seo" userId="094f63ea8aea8b17" providerId="LiveId" clId="{AA948097-B6EE-4F4E-8762-318ABBA4DEF9}" dt="2023-03-23T00:07:49.648" v="28358" actId="1076"/>
          <ac:picMkLst>
            <pc:docMk/>
            <pc:sldMk cId="3656619450" sldId="263"/>
            <ac:picMk id="13" creationId="{7637C277-80A7-574D-AB1B-D51AC41E02CB}"/>
          </ac:picMkLst>
        </pc:picChg>
      </pc:sldChg>
      <pc:sldChg chg="addSp delSp modSp mod setBg">
        <pc:chgData name="Dong Min Seo" userId="094f63ea8aea8b17" providerId="LiveId" clId="{AA948097-B6EE-4F4E-8762-318ABBA4DEF9}" dt="2023-03-23T08:50:11.522" v="28396" actId="20577"/>
        <pc:sldMkLst>
          <pc:docMk/>
          <pc:sldMk cId="2266347386" sldId="264"/>
        </pc:sldMkLst>
        <pc:spChg chg="mod">
          <ac:chgData name="Dong Min Seo" userId="094f63ea8aea8b17" providerId="LiveId" clId="{AA948097-B6EE-4F4E-8762-318ABBA4DEF9}" dt="2023-03-21T00:03:51.604" v="17850" actId="20577"/>
          <ac:spMkLst>
            <pc:docMk/>
            <pc:sldMk cId="2266347386" sldId="264"/>
            <ac:spMk id="5" creationId="{7AC78A5E-8B2B-53CE-6C36-5CE590505F4D}"/>
          </ac:spMkLst>
        </pc:spChg>
        <pc:spChg chg="mod">
          <ac:chgData name="Dong Min Seo" userId="094f63ea8aea8b17" providerId="LiveId" clId="{AA948097-B6EE-4F4E-8762-318ABBA4DEF9}" dt="2023-03-22T11:41:22.057" v="28309" actId="14100"/>
          <ac:spMkLst>
            <pc:docMk/>
            <pc:sldMk cId="2266347386" sldId="264"/>
            <ac:spMk id="8" creationId="{7C92F824-0BF0-7DF9-C1F3-447D4D05930D}"/>
          </ac:spMkLst>
        </pc:spChg>
        <pc:spChg chg="mod">
          <ac:chgData name="Dong Min Seo" userId="094f63ea8aea8b17" providerId="LiveId" clId="{AA948097-B6EE-4F4E-8762-318ABBA4DEF9}" dt="2023-03-22T11:41:01.711" v="28271" actId="20577"/>
          <ac:spMkLst>
            <pc:docMk/>
            <pc:sldMk cId="2266347386" sldId="264"/>
            <ac:spMk id="12" creationId="{C53805A7-6D42-3DF1-9B07-E0F776468A5F}"/>
          </ac:spMkLst>
        </pc:spChg>
        <pc:spChg chg="del">
          <ac:chgData name="Dong Min Seo" userId="094f63ea8aea8b17" providerId="LiveId" clId="{AA948097-B6EE-4F4E-8762-318ABBA4DEF9}" dt="2023-03-21T23:16:44.771" v="19204" actId="478"/>
          <ac:spMkLst>
            <pc:docMk/>
            <pc:sldMk cId="2266347386" sldId="264"/>
            <ac:spMk id="13" creationId="{3CF2A483-6B13-D3ED-A04C-86D140ACB271}"/>
          </ac:spMkLst>
        </pc:spChg>
        <pc:spChg chg="add mod">
          <ac:chgData name="Dong Min Seo" userId="094f63ea8aea8b17" providerId="LiveId" clId="{AA948097-B6EE-4F4E-8762-318ABBA4DEF9}" dt="2023-03-23T08:50:11.522" v="28396" actId="20577"/>
          <ac:spMkLst>
            <pc:docMk/>
            <pc:sldMk cId="2266347386" sldId="264"/>
            <ac:spMk id="13" creationId="{92F4F4D3-FE9F-16C9-9E65-657ECBAFFC1A}"/>
          </ac:spMkLst>
        </pc:spChg>
        <pc:spChg chg="mod">
          <ac:chgData name="Dong Min Seo" userId="094f63ea8aea8b17" providerId="LiveId" clId="{AA948097-B6EE-4F4E-8762-318ABBA4DEF9}" dt="2023-03-21T00:05:07.916" v="17943" actId="14100"/>
          <ac:spMkLst>
            <pc:docMk/>
            <pc:sldMk cId="2266347386" sldId="264"/>
            <ac:spMk id="15" creationId="{237B1B7A-3C4E-B2D7-61EF-5D14726AA8A6}"/>
          </ac:spMkLst>
        </pc:spChg>
        <pc:spChg chg="add del mod">
          <ac:chgData name="Dong Min Seo" userId="094f63ea8aea8b17" providerId="LiveId" clId="{AA948097-B6EE-4F4E-8762-318ABBA4DEF9}" dt="2023-03-21T23:35:13.204" v="19294" actId="478"/>
          <ac:spMkLst>
            <pc:docMk/>
            <pc:sldMk cId="2266347386" sldId="264"/>
            <ac:spMk id="16" creationId="{0E2C4D2D-1CF1-C506-A33F-1E7D7E1D98F3}"/>
          </ac:spMkLst>
        </pc:spChg>
        <pc:spChg chg="mod">
          <ac:chgData name="Dong Min Seo" userId="094f63ea8aea8b17" providerId="LiveId" clId="{AA948097-B6EE-4F4E-8762-318ABBA4DEF9}" dt="2023-03-21T00:04:11.946" v="17927" actId="20577"/>
          <ac:spMkLst>
            <pc:docMk/>
            <pc:sldMk cId="2266347386" sldId="264"/>
            <ac:spMk id="18" creationId="{702EFE63-F553-B5F8-F809-E19B00D313E6}"/>
          </ac:spMkLst>
        </pc:spChg>
        <pc:spChg chg="mod">
          <ac:chgData name="Dong Min Seo" userId="094f63ea8aea8b17" providerId="LiveId" clId="{AA948097-B6EE-4F4E-8762-318ABBA4DEF9}" dt="2023-03-22T11:41:30.264" v="28333" actId="20577"/>
          <ac:spMkLst>
            <pc:docMk/>
            <pc:sldMk cId="2266347386" sldId="264"/>
            <ac:spMk id="19" creationId="{E3C407F1-69E0-4F5D-0656-28F7E91051D2}"/>
          </ac:spMkLst>
        </pc:spChg>
        <pc:spChg chg="mod">
          <ac:chgData name="Dong Min Seo" userId="094f63ea8aea8b17" providerId="LiveId" clId="{AA948097-B6EE-4F4E-8762-318ABBA4DEF9}" dt="2023-03-21T00:05:34.923" v="17948" actId="207"/>
          <ac:spMkLst>
            <pc:docMk/>
            <pc:sldMk cId="2266347386" sldId="264"/>
            <ac:spMk id="20" creationId="{76003872-EB53-D5FD-AC2C-3694B991A229}"/>
          </ac:spMkLst>
        </pc:spChg>
        <pc:spChg chg="add mod">
          <ac:chgData name="Dong Min Seo" userId="094f63ea8aea8b17" providerId="LiveId" clId="{AA948097-B6EE-4F4E-8762-318ABBA4DEF9}" dt="2023-03-22T11:22:32.623" v="28045"/>
          <ac:spMkLst>
            <pc:docMk/>
            <pc:sldMk cId="2266347386" sldId="264"/>
            <ac:spMk id="21" creationId="{FCD92115-BB95-8C92-CE3A-09A62DE10534}"/>
          </ac:spMkLst>
        </pc:spChg>
        <pc:spChg chg="mod">
          <ac:chgData name="Dong Min Seo" userId="094f63ea8aea8b17" providerId="LiveId" clId="{AA948097-B6EE-4F4E-8762-318ABBA4DEF9}" dt="2023-03-21T00:04:06.027" v="17898" actId="20577"/>
          <ac:spMkLst>
            <pc:docMk/>
            <pc:sldMk cId="2266347386" sldId="264"/>
            <ac:spMk id="23" creationId="{ED0C1AEE-B54F-6E73-8489-759042F27054}"/>
          </ac:spMkLst>
        </pc:spChg>
        <pc:spChg chg="mod">
          <ac:chgData name="Dong Min Seo" userId="094f63ea8aea8b17" providerId="LiveId" clId="{AA948097-B6EE-4F4E-8762-318ABBA4DEF9}" dt="2023-03-22T00:10:55.234" v="21465" actId="20577"/>
          <ac:spMkLst>
            <pc:docMk/>
            <pc:sldMk cId="2266347386" sldId="264"/>
            <ac:spMk id="25" creationId="{30E51858-2991-16F6-7E62-AC821892566B}"/>
          </ac:spMkLst>
        </pc:spChg>
        <pc:picChg chg="add mod">
          <ac:chgData name="Dong Min Seo" userId="094f63ea8aea8b17" providerId="LiveId" clId="{AA948097-B6EE-4F4E-8762-318ABBA4DEF9}" dt="2023-03-22T11:22:32.623" v="28045"/>
          <ac:picMkLst>
            <pc:docMk/>
            <pc:sldMk cId="2266347386" sldId="264"/>
            <ac:picMk id="16" creationId="{4C61107E-5329-DF95-012C-79F8894777F2}"/>
          </ac:picMkLst>
        </pc:picChg>
        <pc:cxnChg chg="del">
          <ac:chgData name="Dong Min Seo" userId="094f63ea8aea8b17" providerId="LiveId" clId="{AA948097-B6EE-4F4E-8762-318ABBA4DEF9}" dt="2023-03-20T08:18:57.722" v="3234" actId="478"/>
          <ac:cxnSpMkLst>
            <pc:docMk/>
            <pc:sldMk cId="2266347386" sldId="264"/>
            <ac:cxnSpMk id="13" creationId="{F6A69105-B5D9-2B54-5AB7-192E9BE83F96}"/>
          </ac:cxnSpMkLst>
        </pc:cxnChg>
        <pc:cxnChg chg="del">
          <ac:chgData name="Dong Min Seo" userId="094f63ea8aea8b17" providerId="LiveId" clId="{AA948097-B6EE-4F4E-8762-318ABBA4DEF9}" dt="2023-03-20T08:19:01.980" v="3236" actId="478"/>
          <ac:cxnSpMkLst>
            <pc:docMk/>
            <pc:sldMk cId="2266347386" sldId="264"/>
            <ac:cxnSpMk id="16" creationId="{26F024B6-D272-2013-34C0-FA5E44B01EBD}"/>
          </ac:cxnSpMkLst>
        </pc:cxnChg>
        <pc:cxnChg chg="del mod">
          <ac:chgData name="Dong Min Seo" userId="094f63ea8aea8b17" providerId="LiveId" clId="{AA948097-B6EE-4F4E-8762-318ABBA4DEF9}" dt="2023-03-20T08:18:56.628" v="3233" actId="478"/>
          <ac:cxnSpMkLst>
            <pc:docMk/>
            <pc:sldMk cId="2266347386" sldId="264"/>
            <ac:cxnSpMk id="21" creationId="{3E9995AC-6623-765F-0F0F-3E65777B5778}"/>
          </ac:cxnSpMkLst>
        </pc:cxnChg>
        <pc:cxnChg chg="del">
          <ac:chgData name="Dong Min Seo" userId="094f63ea8aea8b17" providerId="LiveId" clId="{AA948097-B6EE-4F4E-8762-318ABBA4DEF9}" dt="2023-03-20T08:18:59.025" v="3235" actId="478"/>
          <ac:cxnSpMkLst>
            <pc:docMk/>
            <pc:sldMk cId="2266347386" sldId="264"/>
            <ac:cxnSpMk id="24" creationId="{9B50BAE7-D252-C5D7-C924-A67CA8ED77E3}"/>
          </ac:cxnSpMkLst>
        </pc:cxnChg>
      </pc:sldChg>
      <pc:sldChg chg="addSp delSp modSp mod ord setBg">
        <pc:chgData name="Dong Min Seo" userId="094f63ea8aea8b17" providerId="LiveId" clId="{AA948097-B6EE-4F4E-8762-318ABBA4DEF9}" dt="2023-03-22T11:40:28.876" v="28262" actId="20577"/>
        <pc:sldMkLst>
          <pc:docMk/>
          <pc:sldMk cId="591128844" sldId="265"/>
        </pc:sldMkLst>
        <pc:spChg chg="del">
          <ac:chgData name="Dong Min Seo" userId="094f63ea8aea8b17" providerId="LiveId" clId="{AA948097-B6EE-4F4E-8762-318ABBA4DEF9}" dt="2023-03-21T23:16:06.244" v="19189" actId="478"/>
          <ac:spMkLst>
            <pc:docMk/>
            <pc:sldMk cId="591128844" sldId="265"/>
            <ac:spMk id="4" creationId="{BA89F54B-F1CE-7D75-3A9F-2E4D848F5994}"/>
          </ac:spMkLst>
        </pc:spChg>
        <pc:spChg chg="add mod">
          <ac:chgData name="Dong Min Seo" userId="094f63ea8aea8b17" providerId="LiveId" clId="{AA948097-B6EE-4F4E-8762-318ABBA4DEF9}" dt="2023-03-22T10:54:14.042" v="27646" actId="20577"/>
          <ac:spMkLst>
            <pc:docMk/>
            <pc:sldMk cId="591128844" sldId="265"/>
            <ac:spMk id="4" creationId="{DFE53FB7-3CC7-1083-9383-024A4CA610CF}"/>
          </ac:spMkLst>
        </pc:spChg>
        <pc:spChg chg="add del mod">
          <ac:chgData name="Dong Min Seo" userId="094f63ea8aea8b17" providerId="LiveId" clId="{AA948097-B6EE-4F4E-8762-318ABBA4DEF9}" dt="2023-03-21T23:34:44.345" v="19279" actId="478"/>
          <ac:spMkLst>
            <pc:docMk/>
            <pc:sldMk cId="591128844" sldId="265"/>
            <ac:spMk id="8" creationId="{F45D0F0A-C942-6BA4-BFB5-3BB40F4A6CDD}"/>
          </ac:spMkLst>
        </pc:spChg>
        <pc:spChg chg="add mod">
          <ac:chgData name="Dong Min Seo" userId="094f63ea8aea8b17" providerId="LiveId" clId="{AA948097-B6EE-4F4E-8762-318ABBA4DEF9}" dt="2023-03-22T11:21:57.514" v="28035"/>
          <ac:spMkLst>
            <pc:docMk/>
            <pc:sldMk cId="591128844" sldId="265"/>
            <ac:spMk id="13" creationId="{A72F4148-4672-4E6B-E4E8-BA9E8BE987E5}"/>
          </ac:spMkLst>
        </pc:spChg>
        <pc:spChg chg="mod">
          <ac:chgData name="Dong Min Seo" userId="094f63ea8aea8b17" providerId="LiveId" clId="{AA948097-B6EE-4F4E-8762-318ABBA4DEF9}" dt="2023-03-20T01:17:40.500" v="275" actId="14100"/>
          <ac:spMkLst>
            <pc:docMk/>
            <pc:sldMk cId="591128844" sldId="265"/>
            <ac:spMk id="25" creationId="{DB9282EF-B5D9-417C-5CA5-DEF659C45EAC}"/>
          </ac:spMkLst>
        </pc:spChg>
        <pc:spChg chg="add del mod">
          <ac:chgData name="Dong Min Seo" userId="094f63ea8aea8b17" providerId="LiveId" clId="{AA948097-B6EE-4F4E-8762-318ABBA4DEF9}" dt="2023-03-22T11:04:26.999" v="27742" actId="207"/>
          <ac:spMkLst>
            <pc:docMk/>
            <pc:sldMk cId="591128844" sldId="265"/>
            <ac:spMk id="26" creationId="{D988B123-C0F0-F8A1-A0B6-6ABAA654C216}"/>
          </ac:spMkLst>
        </pc:spChg>
        <pc:spChg chg="mod">
          <ac:chgData name="Dong Min Seo" userId="094f63ea8aea8b17" providerId="LiveId" clId="{AA948097-B6EE-4F4E-8762-318ABBA4DEF9}" dt="2023-03-22T10:38:28.818" v="25578" actId="20577"/>
          <ac:spMkLst>
            <pc:docMk/>
            <pc:sldMk cId="591128844" sldId="265"/>
            <ac:spMk id="28" creationId="{AC587160-AD18-D110-1A92-030F17450C27}"/>
          </ac:spMkLst>
        </pc:spChg>
        <pc:spChg chg="mod">
          <ac:chgData name="Dong Min Seo" userId="094f63ea8aea8b17" providerId="LiveId" clId="{AA948097-B6EE-4F4E-8762-318ABBA4DEF9}" dt="2023-03-22T11:04:29.483" v="27743" actId="207"/>
          <ac:spMkLst>
            <pc:docMk/>
            <pc:sldMk cId="591128844" sldId="265"/>
            <ac:spMk id="30" creationId="{1B4557A2-2705-3C19-50AF-6DB353EA7CE8}"/>
          </ac:spMkLst>
        </pc:spChg>
        <pc:spChg chg="mod">
          <ac:chgData name="Dong Min Seo" userId="094f63ea8aea8b17" providerId="LiveId" clId="{AA948097-B6EE-4F4E-8762-318ABBA4DEF9}" dt="2023-03-22T11:40:03.692" v="28159" actId="20577"/>
          <ac:spMkLst>
            <pc:docMk/>
            <pc:sldMk cId="591128844" sldId="265"/>
            <ac:spMk id="31" creationId="{309133B4-A7A9-3C59-6821-254D46A56CDE}"/>
          </ac:spMkLst>
        </pc:spChg>
        <pc:spChg chg="mod">
          <ac:chgData name="Dong Min Seo" userId="094f63ea8aea8b17" providerId="LiveId" clId="{AA948097-B6EE-4F4E-8762-318ABBA4DEF9}" dt="2023-03-22T11:40:10.631" v="28184" actId="20577"/>
          <ac:spMkLst>
            <pc:docMk/>
            <pc:sldMk cId="591128844" sldId="265"/>
            <ac:spMk id="32" creationId="{D4D54ED9-E726-7636-1A67-445CA87B1F46}"/>
          </ac:spMkLst>
        </pc:spChg>
        <pc:spChg chg="mod">
          <ac:chgData name="Dong Min Seo" userId="094f63ea8aea8b17" providerId="LiveId" clId="{AA948097-B6EE-4F4E-8762-318ABBA4DEF9}" dt="2023-03-22T11:40:28.876" v="28262" actId="20577"/>
          <ac:spMkLst>
            <pc:docMk/>
            <pc:sldMk cId="591128844" sldId="265"/>
            <ac:spMk id="33" creationId="{EF35F4C8-B81D-83D6-F4AD-8F1BFF48E2D1}"/>
          </ac:spMkLst>
        </pc:spChg>
        <pc:spChg chg="mod">
          <ac:chgData name="Dong Min Seo" userId="094f63ea8aea8b17" providerId="LiveId" clId="{AA948097-B6EE-4F4E-8762-318ABBA4DEF9}" dt="2023-03-20T11:02:46.111" v="8431" actId="20577"/>
          <ac:spMkLst>
            <pc:docMk/>
            <pc:sldMk cId="591128844" sldId="265"/>
            <ac:spMk id="34" creationId="{A77ED730-94D1-1AA1-DF96-872CCC7B4BB3}"/>
          </ac:spMkLst>
        </pc:spChg>
        <pc:picChg chg="add mod">
          <ac:chgData name="Dong Min Seo" userId="094f63ea8aea8b17" providerId="LiveId" clId="{AA948097-B6EE-4F4E-8762-318ABBA4DEF9}" dt="2023-03-20T01:17:19.547" v="265" actId="1076"/>
          <ac:picMkLst>
            <pc:docMk/>
            <pc:sldMk cId="591128844" sldId="265"/>
            <ac:picMk id="5" creationId="{A622E79F-07DF-174E-E89B-7FFB74A9FDE7}"/>
          </ac:picMkLst>
        </pc:picChg>
        <pc:picChg chg="add mod">
          <ac:chgData name="Dong Min Seo" userId="094f63ea8aea8b17" providerId="LiveId" clId="{AA948097-B6EE-4F4E-8762-318ABBA4DEF9}" dt="2023-03-22T11:21:57.514" v="28035"/>
          <ac:picMkLst>
            <pc:docMk/>
            <pc:sldMk cId="591128844" sldId="265"/>
            <ac:picMk id="8" creationId="{DA9D7308-C3E3-D0A2-3671-1518AEB6023C}"/>
          </ac:picMkLst>
        </pc:picChg>
        <pc:picChg chg="add mod">
          <ac:chgData name="Dong Min Seo" userId="094f63ea8aea8b17" providerId="LiveId" clId="{AA948097-B6EE-4F4E-8762-318ABBA4DEF9}" dt="2023-03-20T01:18:44.801" v="291" actId="1076"/>
          <ac:picMkLst>
            <pc:docMk/>
            <pc:sldMk cId="591128844" sldId="265"/>
            <ac:picMk id="12" creationId="{BE4B0A6D-6E4B-9327-F65C-02C78E252D8C}"/>
          </ac:picMkLst>
        </pc:picChg>
        <pc:picChg chg="add mod">
          <ac:chgData name="Dong Min Seo" userId="094f63ea8aea8b17" providerId="LiveId" clId="{AA948097-B6EE-4F4E-8762-318ABBA4DEF9}" dt="2023-03-20T01:19:20.001" v="296" actId="1076"/>
          <ac:picMkLst>
            <pc:docMk/>
            <pc:sldMk cId="591128844" sldId="265"/>
            <ac:picMk id="14" creationId="{416E7799-6E94-6535-9731-3FBA33C6F320}"/>
          </ac:picMkLst>
        </pc:picChg>
      </pc:sldChg>
      <pc:sldChg chg="del setBg">
        <pc:chgData name="Dong Min Seo" userId="094f63ea8aea8b17" providerId="LiveId" clId="{AA948097-B6EE-4F4E-8762-318ABBA4DEF9}" dt="2023-03-20T05:11:03.023" v="1281" actId="47"/>
        <pc:sldMkLst>
          <pc:docMk/>
          <pc:sldMk cId="4248777536" sldId="266"/>
        </pc:sldMkLst>
      </pc:sldChg>
      <pc:sldChg chg="modSp del mod setBg">
        <pc:chgData name="Dong Min Seo" userId="094f63ea8aea8b17" providerId="LiveId" clId="{AA948097-B6EE-4F4E-8762-318ABBA4DEF9}" dt="2023-03-20T05:10:52.467" v="1279" actId="47"/>
        <pc:sldMkLst>
          <pc:docMk/>
          <pc:sldMk cId="3583003212" sldId="267"/>
        </pc:sldMkLst>
        <pc:spChg chg="mod">
          <ac:chgData name="Dong Min Seo" userId="094f63ea8aea8b17" providerId="LiveId" clId="{AA948097-B6EE-4F4E-8762-318ABBA4DEF9}" dt="2023-03-20T01:15:06.417" v="207" actId="14100"/>
          <ac:spMkLst>
            <pc:docMk/>
            <pc:sldMk cId="3583003212" sldId="267"/>
            <ac:spMk id="28" creationId="{170556B5-F9F8-918E-F68A-F9735B21E7BF}"/>
          </ac:spMkLst>
        </pc:spChg>
      </pc:sldChg>
      <pc:sldChg chg="del setBg">
        <pc:chgData name="Dong Min Seo" userId="094f63ea8aea8b17" providerId="LiveId" clId="{AA948097-B6EE-4F4E-8762-318ABBA4DEF9}" dt="2023-03-20T05:10:58.416" v="1280" actId="47"/>
        <pc:sldMkLst>
          <pc:docMk/>
          <pc:sldMk cId="264973306" sldId="268"/>
        </pc:sldMkLst>
      </pc:sldChg>
      <pc:sldChg chg="del">
        <pc:chgData name="Dong Min Seo" userId="094f63ea8aea8b17" providerId="LiveId" clId="{AA948097-B6EE-4F4E-8762-318ABBA4DEF9}" dt="2023-03-20T01:07:15.420" v="0" actId="2696"/>
        <pc:sldMkLst>
          <pc:docMk/>
          <pc:sldMk cId="1701203539" sldId="269"/>
        </pc:sldMkLst>
      </pc:sldChg>
      <pc:sldChg chg="del">
        <pc:chgData name="Dong Min Seo" userId="094f63ea8aea8b17" providerId="LiveId" clId="{AA948097-B6EE-4F4E-8762-318ABBA4DEF9}" dt="2023-03-20T01:07:21.962" v="1" actId="2696"/>
        <pc:sldMkLst>
          <pc:docMk/>
          <pc:sldMk cId="852620841" sldId="270"/>
        </pc:sldMkLst>
      </pc:sldChg>
      <pc:sldChg chg="del">
        <pc:chgData name="Dong Min Seo" userId="094f63ea8aea8b17" providerId="LiveId" clId="{AA948097-B6EE-4F4E-8762-318ABBA4DEF9}" dt="2023-03-20T01:07:26.272" v="2" actId="2696"/>
        <pc:sldMkLst>
          <pc:docMk/>
          <pc:sldMk cId="1468884501" sldId="271"/>
        </pc:sldMkLst>
      </pc:sldChg>
      <pc:sldChg chg="del">
        <pc:chgData name="Dong Min Seo" userId="094f63ea8aea8b17" providerId="LiveId" clId="{AA948097-B6EE-4F4E-8762-318ABBA4DEF9}" dt="2023-03-20T10:04:57.925" v="6266" actId="47"/>
        <pc:sldMkLst>
          <pc:docMk/>
          <pc:sldMk cId="603558552" sldId="272"/>
        </pc:sldMkLst>
      </pc:sldChg>
      <pc:sldChg chg="addSp delSp modSp add mod ord setBg">
        <pc:chgData name="Dong Min Seo" userId="094f63ea8aea8b17" providerId="LiveId" clId="{AA948097-B6EE-4F4E-8762-318ABBA4DEF9}" dt="2023-03-22T11:21:47.481" v="28031" actId="1076"/>
        <pc:sldMkLst>
          <pc:docMk/>
          <pc:sldMk cId="2196353310" sldId="273"/>
        </pc:sldMkLst>
        <pc:spChg chg="add mod">
          <ac:chgData name="Dong Min Seo" userId="094f63ea8aea8b17" providerId="LiveId" clId="{AA948097-B6EE-4F4E-8762-318ABBA4DEF9}" dt="2023-03-22T09:58:37.122" v="22980" actId="20577"/>
          <ac:spMkLst>
            <pc:docMk/>
            <pc:sldMk cId="2196353310" sldId="273"/>
            <ac:spMk id="4" creationId="{FF39EFE3-A2F4-EA11-5565-04159FA777BE}"/>
          </ac:spMkLst>
        </pc:spChg>
        <pc:spChg chg="add mod">
          <ac:chgData name="Dong Min Seo" userId="094f63ea8aea8b17" providerId="LiveId" clId="{AA948097-B6EE-4F4E-8762-318ABBA4DEF9}" dt="2023-03-22T09:58:45.326" v="22985" actId="20577"/>
          <ac:spMkLst>
            <pc:docMk/>
            <pc:sldMk cId="2196353310" sldId="273"/>
            <ac:spMk id="5" creationId="{C56BE784-B274-6587-C7DA-2F7F03D52129}"/>
          </ac:spMkLst>
        </pc:spChg>
        <pc:spChg chg="add mod">
          <ac:chgData name="Dong Min Seo" userId="094f63ea8aea8b17" providerId="LiveId" clId="{AA948097-B6EE-4F4E-8762-318ABBA4DEF9}" dt="2023-03-22T09:59:02.925" v="22988" actId="20577"/>
          <ac:spMkLst>
            <pc:docMk/>
            <pc:sldMk cId="2196353310" sldId="273"/>
            <ac:spMk id="8" creationId="{5F2A312E-31AD-2C41-802B-3E6EE32A73D5}"/>
          </ac:spMkLst>
        </pc:spChg>
        <pc:spChg chg="add del mod">
          <ac:chgData name="Dong Min Seo" userId="094f63ea8aea8b17" providerId="LiveId" clId="{AA948097-B6EE-4F4E-8762-318ABBA4DEF9}" dt="2023-03-20T11:02:10.085" v="8372" actId="478"/>
          <ac:spMkLst>
            <pc:docMk/>
            <pc:sldMk cId="2196353310" sldId="273"/>
            <ac:spMk id="8" creationId="{DD258FB1-6FDB-D4F9-AB2C-0C6C33545DC3}"/>
          </ac:spMkLst>
        </pc:spChg>
        <pc:spChg chg="add mod">
          <ac:chgData name="Dong Min Seo" userId="094f63ea8aea8b17" providerId="LiveId" clId="{AA948097-B6EE-4F4E-8762-318ABBA4DEF9}" dt="2023-03-21T23:34:19.892" v="19270" actId="20577"/>
          <ac:spMkLst>
            <pc:docMk/>
            <pc:sldMk cId="2196353310" sldId="273"/>
            <ac:spMk id="12" creationId="{C2C05AB3-8354-66B3-E433-38CFC58368AF}"/>
          </ac:spMkLst>
        </pc:spChg>
        <pc:spChg chg="del">
          <ac:chgData name="Dong Min Seo" userId="094f63ea8aea8b17" providerId="LiveId" clId="{AA948097-B6EE-4F4E-8762-318ABBA4DEF9}" dt="2023-03-21T23:14:31.622" v="19077" actId="478"/>
          <ac:spMkLst>
            <pc:docMk/>
            <pc:sldMk cId="2196353310" sldId="273"/>
            <ac:spMk id="12" creationId="{EEE0F907-9159-8BF5-0270-8BEBA30CB9D2}"/>
          </ac:spMkLst>
        </pc:spChg>
        <pc:spChg chg="add mod">
          <ac:chgData name="Dong Min Seo" userId="094f63ea8aea8b17" providerId="LiveId" clId="{AA948097-B6EE-4F4E-8762-318ABBA4DEF9}" dt="2023-03-22T09:59:07.068" v="22990" actId="20577"/>
          <ac:spMkLst>
            <pc:docMk/>
            <pc:sldMk cId="2196353310" sldId="273"/>
            <ac:spMk id="13" creationId="{0C380374-ACBD-79D0-A26C-853CD76C7677}"/>
          </ac:spMkLst>
        </pc:spChg>
        <pc:spChg chg="add del mod">
          <ac:chgData name="Dong Min Seo" userId="094f63ea8aea8b17" providerId="LiveId" clId="{AA948097-B6EE-4F4E-8762-318ABBA4DEF9}" dt="2023-03-21T23:14:29.619" v="19076" actId="478"/>
          <ac:spMkLst>
            <pc:docMk/>
            <pc:sldMk cId="2196353310" sldId="273"/>
            <ac:spMk id="13" creationId="{912953B2-81D8-DA18-A1AE-B32EA4BF4A8D}"/>
          </ac:spMkLst>
        </pc:spChg>
        <pc:spChg chg="add del mod">
          <ac:chgData name="Dong Min Seo" userId="094f63ea8aea8b17" providerId="LiveId" clId="{AA948097-B6EE-4F4E-8762-318ABBA4DEF9}" dt="2023-03-21T23:15:47.676" v="19180" actId="478"/>
          <ac:spMkLst>
            <pc:docMk/>
            <pc:sldMk cId="2196353310" sldId="273"/>
            <ac:spMk id="14" creationId="{D8348AA5-AD6D-ECE7-8BDD-4F128BA87487}"/>
          </ac:spMkLst>
        </pc:spChg>
        <pc:spChg chg="add mod">
          <ac:chgData name="Dong Min Seo" userId="094f63ea8aea8b17" providerId="LiveId" clId="{AA948097-B6EE-4F4E-8762-318ABBA4DEF9}" dt="2023-03-22T11:21:47.481" v="28031" actId="1076"/>
          <ac:spMkLst>
            <pc:docMk/>
            <pc:sldMk cId="2196353310" sldId="273"/>
            <ac:spMk id="15" creationId="{42ADB71C-5107-0B51-FC15-7942AB922425}"/>
          </ac:spMkLst>
        </pc:spChg>
        <pc:spChg chg="add del mod">
          <ac:chgData name="Dong Min Seo" userId="094f63ea8aea8b17" providerId="LiveId" clId="{AA948097-B6EE-4F4E-8762-318ABBA4DEF9}" dt="2023-03-21T23:34:16.877" v="19267" actId="478"/>
          <ac:spMkLst>
            <pc:docMk/>
            <pc:sldMk cId="2196353310" sldId="273"/>
            <ac:spMk id="15" creationId="{ACE48398-DD4A-0552-E066-2376C1B3EAFE}"/>
          </ac:spMkLst>
        </pc:spChg>
        <pc:spChg chg="del">
          <ac:chgData name="Dong Min Seo" userId="094f63ea8aea8b17" providerId="LiveId" clId="{AA948097-B6EE-4F4E-8762-318ABBA4DEF9}" dt="2023-03-20T01:28:44.469" v="339" actId="478"/>
          <ac:spMkLst>
            <pc:docMk/>
            <pc:sldMk cId="2196353310" sldId="273"/>
            <ac:spMk id="25" creationId="{DB9282EF-B5D9-417C-5CA5-DEF659C45EAC}"/>
          </ac:spMkLst>
        </pc:spChg>
        <pc:spChg chg="del mod">
          <ac:chgData name="Dong Min Seo" userId="094f63ea8aea8b17" providerId="LiveId" clId="{AA948097-B6EE-4F4E-8762-318ABBA4DEF9}" dt="2023-03-20T01:28:46.508" v="341" actId="478"/>
          <ac:spMkLst>
            <pc:docMk/>
            <pc:sldMk cId="2196353310" sldId="273"/>
            <ac:spMk id="26" creationId="{D988B123-C0F0-F8A1-A0B6-6ABAA654C216}"/>
          </ac:spMkLst>
        </pc:spChg>
        <pc:spChg chg="del">
          <ac:chgData name="Dong Min Seo" userId="094f63ea8aea8b17" providerId="LiveId" clId="{AA948097-B6EE-4F4E-8762-318ABBA4DEF9}" dt="2023-03-20T01:28:52.391" v="344" actId="478"/>
          <ac:spMkLst>
            <pc:docMk/>
            <pc:sldMk cId="2196353310" sldId="273"/>
            <ac:spMk id="27" creationId="{E4DB2969-8575-115C-2350-B140F2D075F5}"/>
          </ac:spMkLst>
        </pc:spChg>
        <pc:spChg chg="del">
          <ac:chgData name="Dong Min Seo" userId="094f63ea8aea8b17" providerId="LiveId" clId="{AA948097-B6EE-4F4E-8762-318ABBA4DEF9}" dt="2023-03-20T01:28:53.260" v="345" actId="478"/>
          <ac:spMkLst>
            <pc:docMk/>
            <pc:sldMk cId="2196353310" sldId="273"/>
            <ac:spMk id="28" creationId="{AC587160-AD18-D110-1A92-030F17450C27}"/>
          </ac:spMkLst>
        </pc:spChg>
        <pc:spChg chg="del">
          <ac:chgData name="Dong Min Seo" userId="094f63ea8aea8b17" providerId="LiveId" clId="{AA948097-B6EE-4F4E-8762-318ABBA4DEF9}" dt="2023-03-20T01:28:53.951" v="346" actId="478"/>
          <ac:spMkLst>
            <pc:docMk/>
            <pc:sldMk cId="2196353310" sldId="273"/>
            <ac:spMk id="29" creationId="{F4071A71-4685-1465-272D-3CC0426B6373}"/>
          </ac:spMkLst>
        </pc:spChg>
        <pc:spChg chg="del">
          <ac:chgData name="Dong Min Seo" userId="094f63ea8aea8b17" providerId="LiveId" clId="{AA948097-B6EE-4F4E-8762-318ABBA4DEF9}" dt="2023-03-20T01:28:55.608" v="347" actId="478"/>
          <ac:spMkLst>
            <pc:docMk/>
            <pc:sldMk cId="2196353310" sldId="273"/>
            <ac:spMk id="30" creationId="{1B4557A2-2705-3C19-50AF-6DB353EA7CE8}"/>
          </ac:spMkLst>
        </pc:spChg>
        <pc:spChg chg="mod">
          <ac:chgData name="Dong Min Seo" userId="094f63ea8aea8b17" providerId="LiveId" clId="{AA948097-B6EE-4F4E-8762-318ABBA4DEF9}" dt="2023-03-22T09:58:31.998" v="22978" actId="20577"/>
          <ac:spMkLst>
            <pc:docMk/>
            <pc:sldMk cId="2196353310" sldId="273"/>
            <ac:spMk id="31" creationId="{309133B4-A7A9-3C59-6821-254D46A56CDE}"/>
          </ac:spMkLst>
        </pc:spChg>
        <pc:spChg chg="del">
          <ac:chgData name="Dong Min Seo" userId="094f63ea8aea8b17" providerId="LiveId" clId="{AA948097-B6EE-4F4E-8762-318ABBA4DEF9}" dt="2023-03-20T01:28:51.754" v="343" actId="478"/>
          <ac:spMkLst>
            <pc:docMk/>
            <pc:sldMk cId="2196353310" sldId="273"/>
            <ac:spMk id="32" creationId="{D4D54ED9-E726-7636-1A67-445CA87B1F46}"/>
          </ac:spMkLst>
        </pc:spChg>
        <pc:spChg chg="del">
          <ac:chgData name="Dong Min Seo" userId="094f63ea8aea8b17" providerId="LiveId" clId="{AA948097-B6EE-4F4E-8762-318ABBA4DEF9}" dt="2023-03-20T01:29:00.916" v="350" actId="478"/>
          <ac:spMkLst>
            <pc:docMk/>
            <pc:sldMk cId="2196353310" sldId="273"/>
            <ac:spMk id="33" creationId="{EF35F4C8-B81D-83D6-F4AD-8F1BFF48E2D1}"/>
          </ac:spMkLst>
        </pc:spChg>
        <pc:spChg chg="mod">
          <ac:chgData name="Dong Min Seo" userId="094f63ea8aea8b17" providerId="LiveId" clId="{AA948097-B6EE-4F4E-8762-318ABBA4DEF9}" dt="2023-03-20T10:19:04.440" v="6290" actId="20577"/>
          <ac:spMkLst>
            <pc:docMk/>
            <pc:sldMk cId="2196353310" sldId="273"/>
            <ac:spMk id="34" creationId="{A77ED730-94D1-1AA1-DF96-872CCC7B4BB3}"/>
          </ac:spMkLst>
        </pc:spChg>
        <pc:grpChg chg="add del mod">
          <ac:chgData name="Dong Min Seo" userId="094f63ea8aea8b17" providerId="LiveId" clId="{AA948097-B6EE-4F4E-8762-318ABBA4DEF9}" dt="2023-03-21T23:32:40.997" v="19247" actId="1076"/>
          <ac:grpSpMkLst>
            <pc:docMk/>
            <pc:sldMk cId="2196353310" sldId="273"/>
            <ac:grpSpMk id="3" creationId="{E46B5F43-324F-A909-8C3C-2E10F7672F4F}"/>
          </ac:grpSpMkLst>
        </pc:grpChg>
        <pc:picChg chg="add mod">
          <ac:chgData name="Dong Min Seo" userId="094f63ea8aea8b17" providerId="LiveId" clId="{AA948097-B6EE-4F4E-8762-318ABBA4DEF9}" dt="2023-03-22T11:21:47.481" v="28031" actId="1076"/>
          <ac:picMkLst>
            <pc:docMk/>
            <pc:sldMk cId="2196353310" sldId="273"/>
            <ac:picMk id="14" creationId="{58CCDA9C-C4F7-17D1-B0B6-2705FD55F713}"/>
          </ac:picMkLst>
        </pc:picChg>
      </pc:sldChg>
      <pc:sldChg chg="addSp delSp modSp add mod ord">
        <pc:chgData name="Dong Min Seo" userId="094f63ea8aea8b17" providerId="LiveId" clId="{AA948097-B6EE-4F4E-8762-318ABBA4DEF9}" dt="2023-03-22T11:21:50.512" v="28032"/>
        <pc:sldMkLst>
          <pc:docMk/>
          <pc:sldMk cId="1199183052" sldId="274"/>
        </pc:sldMkLst>
        <pc:spChg chg="add del mod">
          <ac:chgData name="Dong Min Seo" userId="094f63ea8aea8b17" providerId="LiveId" clId="{AA948097-B6EE-4F4E-8762-318ABBA4DEF9}" dt="2023-03-21T23:15:53.053" v="19183" actId="478"/>
          <ac:spMkLst>
            <pc:docMk/>
            <pc:sldMk cId="1199183052" sldId="274"/>
            <ac:spMk id="4" creationId="{0E1DA375-7AD4-ECA1-830F-20BC663117AD}"/>
          </ac:spMkLst>
        </pc:spChg>
        <pc:spChg chg="add del mod">
          <ac:chgData name="Dong Min Seo" userId="094f63ea8aea8b17" providerId="LiveId" clId="{AA948097-B6EE-4F4E-8762-318ABBA4DEF9}" dt="2023-03-20T10:51:09.956" v="6352" actId="478"/>
          <ac:spMkLst>
            <pc:docMk/>
            <pc:sldMk cId="1199183052" sldId="274"/>
            <ac:spMk id="4" creationId="{38722233-6FC9-A301-7ACA-2F8732CA7117}"/>
          </ac:spMkLst>
        </pc:spChg>
        <pc:spChg chg="add mod">
          <ac:chgData name="Dong Min Seo" userId="094f63ea8aea8b17" providerId="LiveId" clId="{AA948097-B6EE-4F4E-8762-318ABBA4DEF9}" dt="2023-03-21T23:34:35.951" v="19275" actId="20577"/>
          <ac:spMkLst>
            <pc:docMk/>
            <pc:sldMk cId="1199183052" sldId="274"/>
            <ac:spMk id="4" creationId="{BFEA2CB7-C947-6514-E645-9822F2D41AFE}"/>
          </ac:spMkLst>
        </pc:spChg>
        <pc:spChg chg="add del mod">
          <ac:chgData name="Dong Min Seo" userId="094f63ea8aea8b17" providerId="LiveId" clId="{AA948097-B6EE-4F4E-8762-318ABBA4DEF9}" dt="2023-03-21T23:34:23.376" v="19271" actId="478"/>
          <ac:spMkLst>
            <pc:docMk/>
            <pc:sldMk cId="1199183052" sldId="274"/>
            <ac:spMk id="5" creationId="{9160CE80-4F00-13D9-DECB-2290A42DBE11}"/>
          </ac:spMkLst>
        </pc:spChg>
        <pc:spChg chg="add del mod">
          <ac:chgData name="Dong Min Seo" userId="094f63ea8aea8b17" providerId="LiveId" clId="{AA948097-B6EE-4F4E-8762-318ABBA4DEF9}" dt="2023-03-20T10:31:24.122" v="6304" actId="478"/>
          <ac:spMkLst>
            <pc:docMk/>
            <pc:sldMk cId="1199183052" sldId="274"/>
            <ac:spMk id="8" creationId="{1DE6176B-6896-C6F0-FD5E-A25F34D37E88}"/>
          </ac:spMkLst>
        </pc:spChg>
        <pc:spChg chg="add mod">
          <ac:chgData name="Dong Min Seo" userId="094f63ea8aea8b17" providerId="LiveId" clId="{AA948097-B6EE-4F4E-8762-318ABBA4DEF9}" dt="2023-03-22T11:21:50.512" v="28032"/>
          <ac:spMkLst>
            <pc:docMk/>
            <pc:sldMk cId="1199183052" sldId="274"/>
            <ac:spMk id="8" creationId="{5697DB3A-F158-EE3C-8A88-50430FA60AB9}"/>
          </ac:spMkLst>
        </pc:spChg>
        <pc:spChg chg="add del mod">
          <ac:chgData name="Dong Min Seo" userId="094f63ea8aea8b17" providerId="LiveId" clId="{AA948097-B6EE-4F4E-8762-318ABBA4DEF9}" dt="2023-03-22T08:43:29.056" v="22759" actId="478"/>
          <ac:spMkLst>
            <pc:docMk/>
            <pc:sldMk cId="1199183052" sldId="274"/>
            <ac:spMk id="12" creationId="{0DBA2084-65A0-A241-6FF0-721914D0C396}"/>
          </ac:spMkLst>
        </pc:spChg>
        <pc:spChg chg="add del mod">
          <ac:chgData name="Dong Min Seo" userId="094f63ea8aea8b17" providerId="LiveId" clId="{AA948097-B6EE-4F4E-8762-318ABBA4DEF9}" dt="2023-03-22T11:03:03.114" v="27688" actId="478"/>
          <ac:spMkLst>
            <pc:docMk/>
            <pc:sldMk cId="1199183052" sldId="274"/>
            <ac:spMk id="19" creationId="{F1E45449-4EAF-29C3-D175-B785E88B5E51}"/>
          </ac:spMkLst>
        </pc:spChg>
        <pc:spChg chg="add mod">
          <ac:chgData name="Dong Min Seo" userId="094f63ea8aea8b17" providerId="LiveId" clId="{AA948097-B6EE-4F4E-8762-318ABBA4DEF9}" dt="2023-03-22T10:46:35.961" v="26190" actId="20577"/>
          <ac:spMkLst>
            <pc:docMk/>
            <pc:sldMk cId="1199183052" sldId="274"/>
            <ac:spMk id="20" creationId="{85DC1CE0-8347-CB6C-FB47-32E8D66B1430}"/>
          </ac:spMkLst>
        </pc:spChg>
        <pc:spChg chg="del">
          <ac:chgData name="Dong Min Seo" userId="094f63ea8aea8b17" providerId="LiveId" clId="{AA948097-B6EE-4F4E-8762-318ABBA4DEF9}" dt="2023-03-21T23:14:41.672" v="19080" actId="478"/>
          <ac:spMkLst>
            <pc:docMk/>
            <pc:sldMk cId="1199183052" sldId="274"/>
            <ac:spMk id="21" creationId="{742D71DB-EC3B-D3D3-7804-AAFF3DE731D7}"/>
          </ac:spMkLst>
        </pc:spChg>
        <pc:spChg chg="del mod">
          <ac:chgData name="Dong Min Seo" userId="094f63ea8aea8b17" providerId="LiveId" clId="{AA948097-B6EE-4F4E-8762-318ABBA4DEF9}" dt="2023-03-20T01:26:35.605" v="315" actId="478"/>
          <ac:spMkLst>
            <pc:docMk/>
            <pc:sldMk cId="1199183052" sldId="274"/>
            <ac:spMk id="25" creationId="{DB9282EF-B5D9-417C-5CA5-DEF659C45EAC}"/>
          </ac:spMkLst>
        </pc:spChg>
        <pc:spChg chg="del mod">
          <ac:chgData name="Dong Min Seo" userId="094f63ea8aea8b17" providerId="LiveId" clId="{AA948097-B6EE-4F4E-8762-318ABBA4DEF9}" dt="2023-03-20T01:26:35.605" v="315" actId="478"/>
          <ac:spMkLst>
            <pc:docMk/>
            <pc:sldMk cId="1199183052" sldId="274"/>
            <ac:spMk id="26" creationId="{D988B123-C0F0-F8A1-A0B6-6ABAA654C216}"/>
          </ac:spMkLst>
        </pc:spChg>
        <pc:spChg chg="del">
          <ac:chgData name="Dong Min Seo" userId="094f63ea8aea8b17" providerId="LiveId" clId="{AA948097-B6EE-4F4E-8762-318ABBA4DEF9}" dt="2023-03-20T01:26:14.809" v="305" actId="478"/>
          <ac:spMkLst>
            <pc:docMk/>
            <pc:sldMk cId="1199183052" sldId="274"/>
            <ac:spMk id="27" creationId="{E4DB2969-8575-115C-2350-B140F2D075F5}"/>
          </ac:spMkLst>
        </pc:spChg>
        <pc:spChg chg="del">
          <ac:chgData name="Dong Min Seo" userId="094f63ea8aea8b17" providerId="LiveId" clId="{AA948097-B6EE-4F4E-8762-318ABBA4DEF9}" dt="2023-03-20T01:26:16.007" v="306" actId="478"/>
          <ac:spMkLst>
            <pc:docMk/>
            <pc:sldMk cId="1199183052" sldId="274"/>
            <ac:spMk id="28" creationId="{AC587160-AD18-D110-1A92-030F17450C27}"/>
          </ac:spMkLst>
        </pc:spChg>
        <pc:spChg chg="del">
          <ac:chgData name="Dong Min Seo" userId="094f63ea8aea8b17" providerId="LiveId" clId="{AA948097-B6EE-4F4E-8762-318ABBA4DEF9}" dt="2023-03-20T01:26:13.598" v="303" actId="478"/>
          <ac:spMkLst>
            <pc:docMk/>
            <pc:sldMk cId="1199183052" sldId="274"/>
            <ac:spMk id="29" creationId="{F4071A71-4685-1465-272D-3CC0426B6373}"/>
          </ac:spMkLst>
        </pc:spChg>
        <pc:spChg chg="del">
          <ac:chgData name="Dong Min Seo" userId="094f63ea8aea8b17" providerId="LiveId" clId="{AA948097-B6EE-4F4E-8762-318ABBA4DEF9}" dt="2023-03-20T01:26:14.176" v="304" actId="478"/>
          <ac:spMkLst>
            <pc:docMk/>
            <pc:sldMk cId="1199183052" sldId="274"/>
            <ac:spMk id="30" creationId="{1B4557A2-2705-3C19-50AF-6DB353EA7CE8}"/>
          </ac:spMkLst>
        </pc:spChg>
        <pc:spChg chg="del mod">
          <ac:chgData name="Dong Min Seo" userId="094f63ea8aea8b17" providerId="LiveId" clId="{AA948097-B6EE-4F4E-8762-318ABBA4DEF9}" dt="2023-03-22T08:43:27.348" v="22758" actId="478"/>
          <ac:spMkLst>
            <pc:docMk/>
            <pc:sldMk cId="1199183052" sldId="274"/>
            <ac:spMk id="31" creationId="{309133B4-A7A9-3C59-6821-254D46A56CDE}"/>
          </ac:spMkLst>
        </pc:spChg>
        <pc:spChg chg="del">
          <ac:chgData name="Dong Min Seo" userId="094f63ea8aea8b17" providerId="LiveId" clId="{AA948097-B6EE-4F4E-8762-318ABBA4DEF9}" dt="2023-03-20T01:26:11.446" v="301" actId="478"/>
          <ac:spMkLst>
            <pc:docMk/>
            <pc:sldMk cId="1199183052" sldId="274"/>
            <ac:spMk id="32" creationId="{D4D54ED9-E726-7636-1A67-445CA87B1F46}"/>
          </ac:spMkLst>
        </pc:spChg>
        <pc:spChg chg="del">
          <ac:chgData name="Dong Min Seo" userId="094f63ea8aea8b17" providerId="LiveId" clId="{AA948097-B6EE-4F4E-8762-318ABBA4DEF9}" dt="2023-03-20T01:26:12.919" v="302" actId="478"/>
          <ac:spMkLst>
            <pc:docMk/>
            <pc:sldMk cId="1199183052" sldId="274"/>
            <ac:spMk id="33" creationId="{EF35F4C8-B81D-83D6-F4AD-8F1BFF48E2D1}"/>
          </ac:spMkLst>
        </pc:spChg>
        <pc:spChg chg="mod ord">
          <ac:chgData name="Dong Min Seo" userId="094f63ea8aea8b17" providerId="LiveId" clId="{AA948097-B6EE-4F4E-8762-318ABBA4DEF9}" dt="2023-03-22T08:44:04.148" v="22771" actId="1076"/>
          <ac:spMkLst>
            <pc:docMk/>
            <pc:sldMk cId="1199183052" sldId="274"/>
            <ac:spMk id="34" creationId="{A77ED730-94D1-1AA1-DF96-872CCC7B4BB3}"/>
          </ac:spMkLst>
        </pc:spChg>
        <pc:grpChg chg="add del mod">
          <ac:chgData name="Dong Min Seo" userId="094f63ea8aea8b17" providerId="LiveId" clId="{AA948097-B6EE-4F4E-8762-318ABBA4DEF9}" dt="2023-03-22T10:05:51.513" v="23002" actId="1076"/>
          <ac:grpSpMkLst>
            <pc:docMk/>
            <pc:sldMk cId="1199183052" sldId="274"/>
            <ac:grpSpMk id="3" creationId="{E46B5F43-324F-A909-8C3C-2E10F7672F4F}"/>
          </ac:grpSpMkLst>
        </pc:grpChg>
        <pc:picChg chg="add del mod modCrop">
          <ac:chgData name="Dong Min Seo" userId="094f63ea8aea8b17" providerId="LiveId" clId="{AA948097-B6EE-4F4E-8762-318ABBA4DEF9}" dt="2023-03-20T05:05:47.284" v="878" actId="478"/>
          <ac:picMkLst>
            <pc:docMk/>
            <pc:sldMk cId="1199183052" sldId="274"/>
            <ac:picMk id="5" creationId="{1DE887CE-607D-BBA2-70C6-C542F1513D16}"/>
          </ac:picMkLst>
        </pc:picChg>
        <pc:picChg chg="add mod">
          <ac:chgData name="Dong Min Seo" userId="094f63ea8aea8b17" providerId="LiveId" clId="{AA948097-B6EE-4F4E-8762-318ABBA4DEF9}" dt="2023-03-22T11:21:50.512" v="28032"/>
          <ac:picMkLst>
            <pc:docMk/>
            <pc:sldMk cId="1199183052" sldId="274"/>
            <ac:picMk id="5" creationId="{749AB891-C1B4-DC45-697A-6D325EB3F588}"/>
          </ac:picMkLst>
        </pc:picChg>
        <pc:picChg chg="add mod">
          <ac:chgData name="Dong Min Seo" userId="094f63ea8aea8b17" providerId="LiveId" clId="{AA948097-B6EE-4F4E-8762-318ABBA4DEF9}" dt="2023-03-22T08:44:00.954" v="22769" actId="14100"/>
          <ac:picMkLst>
            <pc:docMk/>
            <pc:sldMk cId="1199183052" sldId="274"/>
            <ac:picMk id="13" creationId="{D88E0600-769F-064E-3B8A-3E70BA0FCDA4}"/>
          </ac:picMkLst>
        </pc:picChg>
        <pc:picChg chg="add del mod">
          <ac:chgData name="Dong Min Seo" userId="094f63ea8aea8b17" providerId="LiveId" clId="{AA948097-B6EE-4F4E-8762-318ABBA4DEF9}" dt="2023-03-20T10:49:21.525" v="6335" actId="478"/>
          <ac:picMkLst>
            <pc:docMk/>
            <pc:sldMk cId="1199183052" sldId="274"/>
            <ac:picMk id="14" creationId="{5ADE05CE-55F2-9D79-7FA7-086A6B3282D4}"/>
          </ac:picMkLst>
        </pc:picChg>
        <pc:picChg chg="add del mod">
          <ac:chgData name="Dong Min Seo" userId="094f63ea8aea8b17" providerId="LiveId" clId="{AA948097-B6EE-4F4E-8762-318ABBA4DEF9}" dt="2023-03-20T10:50:06.502" v="6338" actId="478"/>
          <ac:picMkLst>
            <pc:docMk/>
            <pc:sldMk cId="1199183052" sldId="274"/>
            <ac:picMk id="16" creationId="{64545383-0AA7-228D-4A3D-560D1FC80A3F}"/>
          </ac:picMkLst>
        </pc:picChg>
        <pc:picChg chg="add del mod">
          <ac:chgData name="Dong Min Seo" userId="094f63ea8aea8b17" providerId="LiveId" clId="{AA948097-B6EE-4F4E-8762-318ABBA4DEF9}" dt="2023-03-22T08:43:21.139" v="22753" actId="478"/>
          <ac:picMkLst>
            <pc:docMk/>
            <pc:sldMk cId="1199183052" sldId="274"/>
            <ac:picMk id="18" creationId="{6566099D-6999-66AE-D967-700175C42E6D}"/>
          </ac:picMkLst>
        </pc:picChg>
      </pc:sldChg>
      <pc:sldChg chg="add del">
        <pc:chgData name="Dong Min Seo" userId="094f63ea8aea8b17" providerId="LiveId" clId="{AA948097-B6EE-4F4E-8762-318ABBA4DEF9}" dt="2023-03-20T05:11:18.230" v="1282" actId="47"/>
        <pc:sldMkLst>
          <pc:docMk/>
          <pc:sldMk cId="922811873" sldId="275"/>
        </pc:sldMkLst>
      </pc:sldChg>
      <pc:sldChg chg="addSp delSp modSp add mod">
        <pc:chgData name="Dong Min Seo" userId="094f63ea8aea8b17" providerId="LiveId" clId="{AA948097-B6EE-4F4E-8762-318ABBA4DEF9}" dt="2023-03-23T00:09:28.412" v="28381" actId="1076"/>
        <pc:sldMkLst>
          <pc:docMk/>
          <pc:sldMk cId="2395443291" sldId="276"/>
        </pc:sldMkLst>
        <pc:spChg chg="add del mod">
          <ac:chgData name="Dong Min Seo" userId="094f63ea8aea8b17" providerId="LiveId" clId="{AA948097-B6EE-4F4E-8762-318ABBA4DEF9}" dt="2023-03-21T23:34:49.531" v="19282" actId="478"/>
          <ac:spMkLst>
            <pc:docMk/>
            <pc:sldMk cId="2395443291" sldId="276"/>
            <ac:spMk id="5" creationId="{CDAA7B06-8D04-1442-A7FA-7A1213B6315E}"/>
          </ac:spMkLst>
        </pc:spChg>
        <pc:spChg chg="del mod">
          <ac:chgData name="Dong Min Seo" userId="094f63ea8aea8b17" providerId="LiveId" clId="{AA948097-B6EE-4F4E-8762-318ABBA4DEF9}" dt="2023-03-20T08:20:47.897" v="3263" actId="478"/>
          <ac:spMkLst>
            <pc:docMk/>
            <pc:sldMk cId="2395443291" sldId="276"/>
            <ac:spMk id="8" creationId="{1DE6176B-6896-C6F0-FD5E-A25F34D37E88}"/>
          </ac:spMkLst>
        </pc:spChg>
        <pc:spChg chg="add mod">
          <ac:chgData name="Dong Min Seo" userId="094f63ea8aea8b17" providerId="LiveId" clId="{AA948097-B6EE-4F4E-8762-318ABBA4DEF9}" dt="2023-03-22T11:21:59.548" v="28036"/>
          <ac:spMkLst>
            <pc:docMk/>
            <pc:sldMk cId="2395443291" sldId="276"/>
            <ac:spMk id="8" creationId="{B844C802-2DE7-9E3F-4604-EC154DF0BC42}"/>
          </ac:spMkLst>
        </pc:spChg>
        <pc:spChg chg="del mod">
          <ac:chgData name="Dong Min Seo" userId="094f63ea8aea8b17" providerId="LiveId" clId="{AA948097-B6EE-4F4E-8762-318ABBA4DEF9}" dt="2023-03-22T10:39:55.169" v="25603" actId="478"/>
          <ac:spMkLst>
            <pc:docMk/>
            <pc:sldMk cId="2395443291" sldId="276"/>
            <ac:spMk id="12" creationId="{0DBA2084-65A0-A241-6FF0-721914D0C396}"/>
          </ac:spMkLst>
        </pc:spChg>
        <pc:spChg chg="add del mod">
          <ac:chgData name="Dong Min Seo" userId="094f63ea8aea8b17" providerId="LiveId" clId="{AA948097-B6EE-4F4E-8762-318ABBA4DEF9}" dt="2023-03-20T11:09:18.486" v="8946" actId="478"/>
          <ac:spMkLst>
            <pc:docMk/>
            <pc:sldMk cId="2395443291" sldId="276"/>
            <ac:spMk id="13" creationId="{A19C383B-AC2B-80DE-1DB1-07A60C8F1CB7}"/>
          </ac:spMkLst>
        </pc:spChg>
        <pc:spChg chg="add mod">
          <ac:chgData name="Dong Min Seo" userId="094f63ea8aea8b17" providerId="LiveId" clId="{AA948097-B6EE-4F4E-8762-318ABBA4DEF9}" dt="2023-03-22T10:54:19.545" v="27647" actId="20577"/>
          <ac:spMkLst>
            <pc:docMk/>
            <pc:sldMk cId="2395443291" sldId="276"/>
            <ac:spMk id="13" creationId="{E3B21E87-66C2-F11C-87EC-5037D875F29F}"/>
          </ac:spMkLst>
        </pc:spChg>
        <pc:spChg chg="add mod">
          <ac:chgData name="Dong Min Seo" userId="094f63ea8aea8b17" providerId="LiveId" clId="{AA948097-B6EE-4F4E-8762-318ABBA4DEF9}" dt="2023-03-22T11:03:22.553" v="27705" actId="20577"/>
          <ac:spMkLst>
            <pc:docMk/>
            <pc:sldMk cId="2395443291" sldId="276"/>
            <ac:spMk id="15" creationId="{D9A49364-E615-11A3-3C96-B4AB3A98694B}"/>
          </ac:spMkLst>
        </pc:spChg>
        <pc:spChg chg="del">
          <ac:chgData name="Dong Min Seo" userId="094f63ea8aea8b17" providerId="LiveId" clId="{AA948097-B6EE-4F4E-8762-318ABBA4DEF9}" dt="2023-03-21T23:16:12.941" v="19192" actId="478"/>
          <ac:spMkLst>
            <pc:docMk/>
            <pc:sldMk cId="2395443291" sldId="276"/>
            <ac:spMk id="17" creationId="{EA75F4B3-020F-8BF3-FEA7-86D0B0548DB5}"/>
          </ac:spMkLst>
        </pc:spChg>
        <pc:spChg chg="del mod">
          <ac:chgData name="Dong Min Seo" userId="094f63ea8aea8b17" providerId="LiveId" clId="{AA948097-B6EE-4F4E-8762-318ABBA4DEF9}" dt="2023-03-22T07:44:20.978" v="22630" actId="478"/>
          <ac:spMkLst>
            <pc:docMk/>
            <pc:sldMk cId="2395443291" sldId="276"/>
            <ac:spMk id="31" creationId="{309133B4-A7A9-3C59-6821-254D46A56CDE}"/>
          </ac:spMkLst>
        </pc:spChg>
        <pc:spChg chg="mod">
          <ac:chgData name="Dong Min Seo" userId="094f63ea8aea8b17" providerId="LiveId" clId="{AA948097-B6EE-4F4E-8762-318ABBA4DEF9}" dt="2023-03-23T00:09:28.412" v="28381" actId="1076"/>
          <ac:spMkLst>
            <pc:docMk/>
            <pc:sldMk cId="2395443291" sldId="276"/>
            <ac:spMk id="34" creationId="{A77ED730-94D1-1AA1-DF96-872CCC7B4BB3}"/>
          </ac:spMkLst>
        </pc:spChg>
        <pc:picChg chg="add mod">
          <ac:chgData name="Dong Min Seo" userId="094f63ea8aea8b17" providerId="LiveId" clId="{AA948097-B6EE-4F4E-8762-318ABBA4DEF9}" dt="2023-03-23T00:09:25.860" v="28380" actId="1076"/>
          <ac:picMkLst>
            <pc:docMk/>
            <pc:sldMk cId="2395443291" sldId="276"/>
            <ac:picMk id="4" creationId="{05C94DDE-C375-D77F-6F1E-567815E89BD5}"/>
          </ac:picMkLst>
        </pc:picChg>
        <pc:picChg chg="del mod">
          <ac:chgData name="Dong Min Seo" userId="094f63ea8aea8b17" providerId="LiveId" clId="{AA948097-B6EE-4F4E-8762-318ABBA4DEF9}" dt="2023-03-20T08:20:00.646" v="3239" actId="478"/>
          <ac:picMkLst>
            <pc:docMk/>
            <pc:sldMk cId="2395443291" sldId="276"/>
            <ac:picMk id="5" creationId="{1DE887CE-607D-BBA2-70C6-C542F1513D16}"/>
          </ac:picMkLst>
        </pc:picChg>
        <pc:picChg chg="add mod">
          <ac:chgData name="Dong Min Seo" userId="094f63ea8aea8b17" providerId="LiveId" clId="{AA948097-B6EE-4F4E-8762-318ABBA4DEF9}" dt="2023-03-22T11:21:59.548" v="28036"/>
          <ac:picMkLst>
            <pc:docMk/>
            <pc:sldMk cId="2395443291" sldId="276"/>
            <ac:picMk id="5" creationId="{7BAAEBD7-BD1B-9EBE-6D5A-9F92A202DB66}"/>
          </ac:picMkLst>
        </pc:picChg>
        <pc:picChg chg="add del mod">
          <ac:chgData name="Dong Min Seo" userId="094f63ea8aea8b17" providerId="LiveId" clId="{AA948097-B6EE-4F4E-8762-318ABBA4DEF9}" dt="2023-03-22T08:52:08.655" v="22834" actId="478"/>
          <ac:picMkLst>
            <pc:docMk/>
            <pc:sldMk cId="2395443291" sldId="276"/>
            <ac:picMk id="8" creationId="{D31F4B4B-3760-50A4-DFFA-6E9D56E9144F}"/>
          </ac:picMkLst>
        </pc:picChg>
        <pc:picChg chg="add del mod">
          <ac:chgData name="Dong Min Seo" userId="094f63ea8aea8b17" providerId="LiveId" clId="{AA948097-B6EE-4F4E-8762-318ABBA4DEF9}" dt="2023-03-22T08:52:08.103" v="22833" actId="478"/>
          <ac:picMkLst>
            <pc:docMk/>
            <pc:sldMk cId="2395443291" sldId="276"/>
            <ac:picMk id="14" creationId="{9EBEE65A-B63C-AFCB-83C3-51D3CC95EE45}"/>
          </ac:picMkLst>
        </pc:picChg>
        <pc:picChg chg="add del mod">
          <ac:chgData name="Dong Min Seo" userId="094f63ea8aea8b17" providerId="LiveId" clId="{AA948097-B6EE-4F4E-8762-318ABBA4DEF9}" dt="2023-03-20T11:09:16.860" v="8945" actId="478"/>
          <ac:picMkLst>
            <pc:docMk/>
            <pc:sldMk cId="2395443291" sldId="276"/>
            <ac:picMk id="16" creationId="{094C1F02-EFA7-CA65-21FF-EE5CEF9A0108}"/>
          </ac:picMkLst>
        </pc:picChg>
        <pc:picChg chg="add mod modCrop">
          <ac:chgData name="Dong Min Seo" userId="094f63ea8aea8b17" providerId="LiveId" clId="{AA948097-B6EE-4F4E-8762-318ABBA4DEF9}" dt="2023-03-22T10:39:23.001" v="25593" actId="1076"/>
          <ac:picMkLst>
            <pc:docMk/>
            <pc:sldMk cId="2395443291" sldId="276"/>
            <ac:picMk id="16" creationId="{5AF174AB-0D8C-1D9F-A49A-3848C055B541}"/>
          </ac:picMkLst>
        </pc:picChg>
        <pc:picChg chg="add del mod">
          <ac:chgData name="Dong Min Seo" userId="094f63ea8aea8b17" providerId="LiveId" clId="{AA948097-B6EE-4F4E-8762-318ABBA4DEF9}" dt="2023-03-22T08:52:46.334" v="22847" actId="478"/>
          <ac:picMkLst>
            <pc:docMk/>
            <pc:sldMk cId="2395443291" sldId="276"/>
            <ac:picMk id="18" creationId="{EA7139EC-A51A-26A2-D34E-628EA33C18E6}"/>
          </ac:picMkLst>
        </pc:picChg>
        <pc:picChg chg="add del mod">
          <ac:chgData name="Dong Min Seo" userId="094f63ea8aea8b17" providerId="LiveId" clId="{AA948097-B6EE-4F4E-8762-318ABBA4DEF9}" dt="2023-03-22T08:53:03.446" v="22856" actId="478"/>
          <ac:picMkLst>
            <pc:docMk/>
            <pc:sldMk cId="2395443291" sldId="276"/>
            <ac:picMk id="20" creationId="{8058105B-78A3-36F0-E599-044DD6C2DF28}"/>
          </ac:picMkLst>
        </pc:picChg>
      </pc:sldChg>
      <pc:sldChg chg="modSp add del mod ord">
        <pc:chgData name="Dong Min Seo" userId="094f63ea8aea8b17" providerId="LiveId" clId="{AA948097-B6EE-4F4E-8762-318ABBA4DEF9}" dt="2023-03-20T10:30:39.745" v="6301" actId="47"/>
        <pc:sldMkLst>
          <pc:docMk/>
          <pc:sldMk cId="1959780145" sldId="277"/>
        </pc:sldMkLst>
        <pc:spChg chg="mod">
          <ac:chgData name="Dong Min Seo" userId="094f63ea8aea8b17" providerId="LiveId" clId="{AA948097-B6EE-4F4E-8762-318ABBA4DEF9}" dt="2023-03-20T05:04:11.423" v="770" actId="20577"/>
          <ac:spMkLst>
            <pc:docMk/>
            <pc:sldMk cId="1959780145" sldId="277"/>
            <ac:spMk id="25" creationId="{30E51858-2991-16F6-7E62-AC821892566B}"/>
          </ac:spMkLst>
        </pc:spChg>
      </pc:sldChg>
      <pc:sldChg chg="modSp add del mod">
        <pc:chgData name="Dong Min Seo" userId="094f63ea8aea8b17" providerId="LiveId" clId="{AA948097-B6EE-4F4E-8762-318ABBA4DEF9}" dt="2023-03-20T10:30:43.389" v="6303" actId="47"/>
        <pc:sldMkLst>
          <pc:docMk/>
          <pc:sldMk cId="1624336291" sldId="278"/>
        </pc:sldMkLst>
        <pc:spChg chg="mod">
          <ac:chgData name="Dong Min Seo" userId="094f63ea8aea8b17" providerId="LiveId" clId="{AA948097-B6EE-4F4E-8762-318ABBA4DEF9}" dt="2023-03-20T05:03:57.638" v="752" actId="20577"/>
          <ac:spMkLst>
            <pc:docMk/>
            <pc:sldMk cId="1624336291" sldId="278"/>
            <ac:spMk id="25" creationId="{30E51858-2991-16F6-7E62-AC821892566B}"/>
          </ac:spMkLst>
        </pc:spChg>
      </pc:sldChg>
      <pc:sldChg chg="add del ord">
        <pc:chgData name="Dong Min Seo" userId="094f63ea8aea8b17" providerId="LiveId" clId="{AA948097-B6EE-4F4E-8762-318ABBA4DEF9}" dt="2023-03-20T10:30:41.771" v="6302" actId="47"/>
        <pc:sldMkLst>
          <pc:docMk/>
          <pc:sldMk cId="3746006533" sldId="279"/>
        </pc:sldMkLst>
      </pc:sldChg>
      <pc:sldChg chg="addSp delSp modSp add mod ord">
        <pc:chgData name="Dong Min Seo" userId="094f63ea8aea8b17" providerId="LiveId" clId="{AA948097-B6EE-4F4E-8762-318ABBA4DEF9}" dt="2023-03-22T11:42:30.133" v="28355" actId="20577"/>
        <pc:sldMkLst>
          <pc:docMk/>
          <pc:sldMk cId="2166160998" sldId="280"/>
        </pc:sldMkLst>
        <pc:spChg chg="add del mod">
          <ac:chgData name="Dong Min Seo" userId="094f63ea8aea8b17" providerId="LiveId" clId="{AA948097-B6EE-4F4E-8762-318ABBA4DEF9}" dt="2023-03-21T23:34:38.657" v="19276" actId="478"/>
          <ac:spMkLst>
            <pc:docMk/>
            <pc:sldMk cId="2166160998" sldId="280"/>
            <ac:spMk id="4" creationId="{50B2512D-2123-2103-36B6-E31265782F89}"/>
          </ac:spMkLst>
        </pc:spChg>
        <pc:spChg chg="add mod">
          <ac:chgData name="Dong Min Seo" userId="094f63ea8aea8b17" providerId="LiveId" clId="{AA948097-B6EE-4F4E-8762-318ABBA4DEF9}" dt="2023-03-22T10:54:08.384" v="27645" actId="20577"/>
          <ac:spMkLst>
            <pc:docMk/>
            <pc:sldMk cId="2166160998" sldId="280"/>
            <ac:spMk id="5" creationId="{352799DB-42FA-7CCF-98D6-EBEB7EF90390}"/>
          </ac:spMkLst>
        </pc:spChg>
        <pc:spChg chg="del mod">
          <ac:chgData name="Dong Min Seo" userId="094f63ea8aea8b17" providerId="LiveId" clId="{AA948097-B6EE-4F4E-8762-318ABBA4DEF9}" dt="2023-03-20T11:03:33.467" v="8433" actId="478"/>
          <ac:spMkLst>
            <pc:docMk/>
            <pc:sldMk cId="2166160998" sldId="280"/>
            <ac:spMk id="8" creationId="{1DE6176B-6896-C6F0-FD5E-A25F34D37E88}"/>
          </ac:spMkLst>
        </pc:spChg>
        <pc:spChg chg="mod">
          <ac:chgData name="Dong Min Seo" userId="094f63ea8aea8b17" providerId="LiveId" clId="{AA948097-B6EE-4F4E-8762-318ABBA4DEF9}" dt="2023-03-22T11:42:30.133" v="28355" actId="20577"/>
          <ac:spMkLst>
            <pc:docMk/>
            <pc:sldMk cId="2166160998" sldId="280"/>
            <ac:spMk id="12" creationId="{0DBA2084-65A0-A241-6FF0-721914D0C396}"/>
          </ac:spMkLst>
        </pc:spChg>
        <pc:spChg chg="add mod">
          <ac:chgData name="Dong Min Seo" userId="094f63ea8aea8b17" providerId="LiveId" clId="{AA948097-B6EE-4F4E-8762-318ABBA4DEF9}" dt="2023-03-22T11:21:55.653" v="28034"/>
          <ac:spMkLst>
            <pc:docMk/>
            <pc:sldMk cId="2166160998" sldId="280"/>
            <ac:spMk id="13" creationId="{3F0A76BB-EB8E-94CC-7274-EA1FC6A9E315}"/>
          </ac:spMkLst>
        </pc:spChg>
        <pc:spChg chg="del">
          <ac:chgData name="Dong Min Seo" userId="094f63ea8aea8b17" providerId="LiveId" clId="{AA948097-B6EE-4F4E-8762-318ABBA4DEF9}" dt="2023-03-21T23:15:59.287" v="19186" actId="478"/>
          <ac:spMkLst>
            <pc:docMk/>
            <pc:sldMk cId="2166160998" sldId="280"/>
            <ac:spMk id="14" creationId="{AB8563A8-250A-2720-119B-BAB370AC6372}"/>
          </ac:spMkLst>
        </pc:spChg>
        <pc:spChg chg="del mod ord">
          <ac:chgData name="Dong Min Seo" userId="094f63ea8aea8b17" providerId="LiveId" clId="{AA948097-B6EE-4F4E-8762-318ABBA4DEF9}" dt="2023-03-22T11:03:15.427" v="27692" actId="478"/>
          <ac:spMkLst>
            <pc:docMk/>
            <pc:sldMk cId="2166160998" sldId="280"/>
            <ac:spMk id="31" creationId="{309133B4-A7A9-3C59-6821-254D46A56CDE}"/>
          </ac:spMkLst>
        </pc:spChg>
        <pc:spChg chg="mod">
          <ac:chgData name="Dong Min Seo" userId="094f63ea8aea8b17" providerId="LiveId" clId="{AA948097-B6EE-4F4E-8762-318ABBA4DEF9}" dt="2023-03-22T10:05:12.393" v="22996" actId="1076"/>
          <ac:spMkLst>
            <pc:docMk/>
            <pc:sldMk cId="2166160998" sldId="280"/>
            <ac:spMk id="34" creationId="{A77ED730-94D1-1AA1-DF96-872CCC7B4BB3}"/>
          </ac:spMkLst>
        </pc:spChg>
        <pc:grpChg chg="mod">
          <ac:chgData name="Dong Min Seo" userId="094f63ea8aea8b17" providerId="LiveId" clId="{AA948097-B6EE-4F4E-8762-318ABBA4DEF9}" dt="2023-03-22T00:01:00.034" v="21053" actId="1076"/>
          <ac:grpSpMkLst>
            <pc:docMk/>
            <pc:sldMk cId="2166160998" sldId="280"/>
            <ac:grpSpMk id="3" creationId="{E46B5F43-324F-A909-8C3C-2E10F7672F4F}"/>
          </ac:grpSpMkLst>
        </pc:grpChg>
        <pc:picChg chg="add mod">
          <ac:chgData name="Dong Min Seo" userId="094f63ea8aea8b17" providerId="LiveId" clId="{AA948097-B6EE-4F4E-8762-318ABBA4DEF9}" dt="2023-03-22T11:21:55.653" v="28034"/>
          <ac:picMkLst>
            <pc:docMk/>
            <pc:sldMk cId="2166160998" sldId="280"/>
            <ac:picMk id="4" creationId="{D9595291-C786-0078-E881-B7193E4C8E7F}"/>
          </ac:picMkLst>
        </pc:picChg>
        <pc:picChg chg="del mod">
          <ac:chgData name="Dong Min Seo" userId="094f63ea8aea8b17" providerId="LiveId" clId="{AA948097-B6EE-4F4E-8762-318ABBA4DEF9}" dt="2023-03-20T10:59:39.749" v="8352" actId="478"/>
          <ac:picMkLst>
            <pc:docMk/>
            <pc:sldMk cId="2166160998" sldId="280"/>
            <ac:picMk id="5" creationId="{1DE887CE-607D-BBA2-70C6-C542F1513D16}"/>
          </ac:picMkLst>
        </pc:picChg>
        <pc:picChg chg="add mod modCrop">
          <ac:chgData name="Dong Min Seo" userId="094f63ea8aea8b17" providerId="LiveId" clId="{AA948097-B6EE-4F4E-8762-318ABBA4DEF9}" dt="2023-03-22T07:31:10.844" v="21472" actId="1076"/>
          <ac:picMkLst>
            <pc:docMk/>
            <pc:sldMk cId="2166160998" sldId="280"/>
            <ac:picMk id="8" creationId="{5376B5FA-EA33-2F5F-7B76-FC0A463533BF}"/>
          </ac:picMkLst>
        </pc:picChg>
        <pc:picChg chg="add del mod modCrop">
          <ac:chgData name="Dong Min Seo" userId="094f63ea8aea8b17" providerId="LiveId" clId="{AA948097-B6EE-4F4E-8762-318ABBA4DEF9}" dt="2023-03-21T23:56:26.632" v="19297" actId="478"/>
          <ac:picMkLst>
            <pc:docMk/>
            <pc:sldMk cId="2166160998" sldId="280"/>
            <ac:picMk id="13" creationId="{8427D01C-61F7-79AD-8C06-B2777E1609AE}"/>
          </ac:picMkLst>
        </pc:picChg>
      </pc:sldChg>
      <pc:sldChg chg="addSp delSp modSp add mod">
        <pc:chgData name="Dong Min Seo" userId="094f63ea8aea8b17" providerId="LiveId" clId="{AA948097-B6EE-4F4E-8762-318ABBA4DEF9}" dt="2023-03-23T00:09:52.614" v="28385" actId="1076"/>
        <pc:sldMkLst>
          <pc:docMk/>
          <pc:sldMk cId="280427843" sldId="281"/>
        </pc:sldMkLst>
        <pc:spChg chg="add del mod">
          <ac:chgData name="Dong Min Seo" userId="094f63ea8aea8b17" providerId="LiveId" clId="{AA948097-B6EE-4F4E-8762-318ABBA4DEF9}" dt="2023-03-21T23:34:56.487" v="19285" actId="478"/>
          <ac:spMkLst>
            <pc:docMk/>
            <pc:sldMk cId="280427843" sldId="281"/>
            <ac:spMk id="4" creationId="{813EEDEE-C5D6-CAE2-686E-2629C9263E31}"/>
          </ac:spMkLst>
        </pc:spChg>
        <pc:spChg chg="add mod">
          <ac:chgData name="Dong Min Seo" userId="094f63ea8aea8b17" providerId="LiveId" clId="{AA948097-B6EE-4F4E-8762-318ABBA4DEF9}" dt="2023-03-22T10:54:24.312" v="27648" actId="20577"/>
          <ac:spMkLst>
            <pc:docMk/>
            <pc:sldMk cId="280427843" sldId="281"/>
            <ac:spMk id="8" creationId="{B520C116-4B34-87AC-D58A-DA0DDE33D56E}"/>
          </ac:spMkLst>
        </pc:spChg>
        <pc:spChg chg="del mod">
          <ac:chgData name="Dong Min Seo" userId="094f63ea8aea8b17" providerId="LiveId" clId="{AA948097-B6EE-4F4E-8762-318ABBA4DEF9}" dt="2023-03-22T10:41:35.353" v="25628"/>
          <ac:spMkLst>
            <pc:docMk/>
            <pc:sldMk cId="280427843" sldId="281"/>
            <ac:spMk id="12" creationId="{0DBA2084-65A0-A241-6FF0-721914D0C396}"/>
          </ac:spMkLst>
        </pc:spChg>
        <pc:spChg chg="add mod">
          <ac:chgData name="Dong Min Seo" userId="094f63ea8aea8b17" providerId="LiveId" clId="{AA948097-B6EE-4F4E-8762-318ABBA4DEF9}" dt="2023-03-22T11:22:01.832" v="28037"/>
          <ac:spMkLst>
            <pc:docMk/>
            <pc:sldMk cId="280427843" sldId="281"/>
            <ac:spMk id="12" creationId="{276F27F6-051E-FC85-6617-1D2DE9A38C27}"/>
          </ac:spMkLst>
        </pc:spChg>
        <pc:spChg chg="add mod">
          <ac:chgData name="Dong Min Seo" userId="094f63ea8aea8b17" providerId="LiveId" clId="{AA948097-B6EE-4F4E-8762-318ABBA4DEF9}" dt="2023-03-23T00:08:46.335" v="28373" actId="20577"/>
          <ac:spMkLst>
            <pc:docMk/>
            <pc:sldMk cId="280427843" sldId="281"/>
            <ac:spMk id="16" creationId="{9AA888FC-C7D6-9FF4-06B6-8B0441225021}"/>
          </ac:spMkLst>
        </pc:spChg>
        <pc:spChg chg="del">
          <ac:chgData name="Dong Min Seo" userId="094f63ea8aea8b17" providerId="LiveId" clId="{AA948097-B6EE-4F4E-8762-318ABBA4DEF9}" dt="2023-03-21T23:16:21.368" v="19195" actId="478"/>
          <ac:spMkLst>
            <pc:docMk/>
            <pc:sldMk cId="280427843" sldId="281"/>
            <ac:spMk id="17" creationId="{22BB432E-4678-148C-1DF5-939909D04745}"/>
          </ac:spMkLst>
        </pc:spChg>
        <pc:spChg chg="del mod">
          <ac:chgData name="Dong Min Seo" userId="094f63ea8aea8b17" providerId="LiveId" clId="{AA948097-B6EE-4F4E-8762-318ABBA4DEF9}" dt="2023-03-22T07:44:05.599" v="22628" actId="478"/>
          <ac:spMkLst>
            <pc:docMk/>
            <pc:sldMk cId="280427843" sldId="281"/>
            <ac:spMk id="31" creationId="{309133B4-A7A9-3C59-6821-254D46A56CDE}"/>
          </ac:spMkLst>
        </pc:spChg>
        <pc:spChg chg="mod">
          <ac:chgData name="Dong Min Seo" userId="094f63ea8aea8b17" providerId="LiveId" clId="{AA948097-B6EE-4F4E-8762-318ABBA4DEF9}" dt="2023-03-23T00:09:52.614" v="28385" actId="1076"/>
          <ac:spMkLst>
            <pc:docMk/>
            <pc:sldMk cId="280427843" sldId="281"/>
            <ac:spMk id="34" creationId="{A77ED730-94D1-1AA1-DF96-872CCC7B4BB3}"/>
          </ac:spMkLst>
        </pc:spChg>
        <pc:picChg chg="del">
          <ac:chgData name="Dong Min Seo" userId="094f63ea8aea8b17" providerId="LiveId" clId="{AA948097-B6EE-4F4E-8762-318ABBA4DEF9}" dt="2023-03-20T08:21:15.143" v="3271" actId="478"/>
          <ac:picMkLst>
            <pc:docMk/>
            <pc:sldMk cId="280427843" sldId="281"/>
            <ac:picMk id="4" creationId="{05C94DDE-C375-D77F-6F1E-567815E89BD5}"/>
          </ac:picMkLst>
        </pc:picChg>
        <pc:picChg chg="add mod">
          <ac:chgData name="Dong Min Seo" userId="094f63ea8aea8b17" providerId="LiveId" clId="{AA948097-B6EE-4F4E-8762-318ABBA4DEF9}" dt="2023-03-22T11:22:01.832" v="28037"/>
          <ac:picMkLst>
            <pc:docMk/>
            <pc:sldMk cId="280427843" sldId="281"/>
            <ac:picMk id="4" creationId="{409AF819-BAB8-BC62-2C96-1E0BA0D54DFF}"/>
          </ac:picMkLst>
        </pc:picChg>
        <pc:picChg chg="add mod">
          <ac:chgData name="Dong Min Seo" userId="094f63ea8aea8b17" providerId="LiveId" clId="{AA948097-B6EE-4F4E-8762-318ABBA4DEF9}" dt="2023-03-23T00:09:11.657" v="28376" actId="1076"/>
          <ac:picMkLst>
            <pc:docMk/>
            <pc:sldMk cId="280427843" sldId="281"/>
            <ac:picMk id="5" creationId="{C8861D73-9C5B-EAED-0ABD-ED4AFFE2AB90}"/>
          </ac:picMkLst>
        </pc:picChg>
        <pc:picChg chg="add del mod">
          <ac:chgData name="Dong Min Seo" userId="094f63ea8aea8b17" providerId="LiveId" clId="{AA948097-B6EE-4F4E-8762-318ABBA4DEF9}" dt="2023-03-20T11:13:54.888" v="9921" actId="478"/>
          <ac:picMkLst>
            <pc:docMk/>
            <pc:sldMk cId="280427843" sldId="281"/>
            <ac:picMk id="8" creationId="{7E7F536E-4A76-0D14-23B9-7BD53C715185}"/>
          </ac:picMkLst>
        </pc:picChg>
        <pc:picChg chg="add del mod">
          <ac:chgData name="Dong Min Seo" userId="094f63ea8aea8b17" providerId="LiveId" clId="{AA948097-B6EE-4F4E-8762-318ABBA4DEF9}" dt="2023-03-22T08:54:56.498" v="22859" actId="478"/>
          <ac:picMkLst>
            <pc:docMk/>
            <pc:sldMk cId="280427843" sldId="281"/>
            <ac:picMk id="13" creationId="{900ED90D-0741-DF01-D324-E790165C8603}"/>
          </ac:picMkLst>
        </pc:picChg>
        <pc:picChg chg="add del mod modCrop">
          <ac:chgData name="Dong Min Seo" userId="094f63ea8aea8b17" providerId="LiveId" clId="{AA948097-B6EE-4F4E-8762-318ABBA4DEF9}" dt="2023-03-22T10:40:54.973" v="25619" actId="1076"/>
          <ac:picMkLst>
            <pc:docMk/>
            <pc:sldMk cId="280427843" sldId="281"/>
            <ac:picMk id="14" creationId="{7EECBFDE-A448-456C-1B8B-C8ABC11B1916}"/>
          </ac:picMkLst>
        </pc:picChg>
        <pc:picChg chg="add del mod">
          <ac:chgData name="Dong Min Seo" userId="094f63ea8aea8b17" providerId="LiveId" clId="{AA948097-B6EE-4F4E-8762-318ABBA4DEF9}" dt="2023-03-22T08:54:56.086" v="22858" actId="478"/>
          <ac:picMkLst>
            <pc:docMk/>
            <pc:sldMk cId="280427843" sldId="281"/>
            <ac:picMk id="15" creationId="{B53BC4B1-88C3-772F-7858-D53456FB5C0F}"/>
          </ac:picMkLst>
        </pc:picChg>
      </pc:sldChg>
      <pc:sldChg chg="add del">
        <pc:chgData name="Dong Min Seo" userId="094f63ea8aea8b17" providerId="LiveId" clId="{AA948097-B6EE-4F4E-8762-318ABBA4DEF9}" dt="2023-03-20T08:20:53.936" v="3265" actId="47"/>
        <pc:sldMkLst>
          <pc:docMk/>
          <pc:sldMk cId="610893944" sldId="281"/>
        </pc:sldMkLst>
      </pc:sldChg>
      <pc:sldChg chg="addSp delSp modSp add mod">
        <pc:chgData name="Dong Min Seo" userId="094f63ea8aea8b17" providerId="LiveId" clId="{AA948097-B6EE-4F4E-8762-318ABBA4DEF9}" dt="2023-03-23T00:09:56.328" v="28386" actId="1076"/>
        <pc:sldMkLst>
          <pc:docMk/>
          <pc:sldMk cId="1837561998" sldId="282"/>
        </pc:sldMkLst>
        <pc:spChg chg="add mod">
          <ac:chgData name="Dong Min Seo" userId="094f63ea8aea8b17" providerId="LiveId" clId="{AA948097-B6EE-4F4E-8762-318ABBA4DEF9}" dt="2023-03-22T10:54:43.532" v="27649" actId="20577"/>
          <ac:spMkLst>
            <pc:docMk/>
            <pc:sldMk cId="1837561998" sldId="282"/>
            <ac:spMk id="4" creationId="{2F67D6C5-46F3-A33B-3BE9-745A6FF61AC7}"/>
          </ac:spMkLst>
        </pc:spChg>
        <pc:spChg chg="del">
          <ac:chgData name="Dong Min Seo" userId="094f63ea8aea8b17" providerId="LiveId" clId="{AA948097-B6EE-4F4E-8762-318ABBA4DEF9}" dt="2023-03-21T23:16:29.014" v="19198" actId="478"/>
          <ac:spMkLst>
            <pc:docMk/>
            <pc:sldMk cId="1837561998" sldId="282"/>
            <ac:spMk id="4" creationId="{588751A6-1386-8CF7-9524-76F4E1F41499}"/>
          </ac:spMkLst>
        </pc:spChg>
        <pc:spChg chg="add del mod">
          <ac:chgData name="Dong Min Seo" userId="094f63ea8aea8b17" providerId="LiveId" clId="{AA948097-B6EE-4F4E-8762-318ABBA4DEF9}" dt="2023-03-21T23:35:01.484" v="19288" actId="478"/>
          <ac:spMkLst>
            <pc:docMk/>
            <pc:sldMk cId="1837561998" sldId="282"/>
            <ac:spMk id="8" creationId="{652C7A34-A90F-0672-E426-AD56BA53F712}"/>
          </ac:spMkLst>
        </pc:spChg>
        <pc:spChg chg="add mod">
          <ac:chgData name="Dong Min Seo" userId="094f63ea8aea8b17" providerId="LiveId" clId="{AA948097-B6EE-4F4E-8762-318ABBA4DEF9}" dt="2023-03-22T10:43:48.363" v="26112" actId="20577"/>
          <ac:spMkLst>
            <pc:docMk/>
            <pc:sldMk cId="1837561998" sldId="282"/>
            <ac:spMk id="8" creationId="{97A993B2-4FBF-B55A-16A8-243399B31F02}"/>
          </ac:spMkLst>
        </pc:spChg>
        <pc:spChg chg="del mod ord">
          <ac:chgData name="Dong Min Seo" userId="094f63ea8aea8b17" providerId="LiveId" clId="{AA948097-B6EE-4F4E-8762-318ABBA4DEF9}" dt="2023-03-22T10:57:08.727" v="27682"/>
          <ac:spMkLst>
            <pc:docMk/>
            <pc:sldMk cId="1837561998" sldId="282"/>
            <ac:spMk id="12" creationId="{0DBA2084-65A0-A241-6FF0-721914D0C396}"/>
          </ac:spMkLst>
        </pc:spChg>
        <pc:spChg chg="add mod">
          <ac:chgData name="Dong Min Seo" userId="094f63ea8aea8b17" providerId="LiveId" clId="{AA948097-B6EE-4F4E-8762-318ABBA4DEF9}" dt="2023-03-22T11:22:03.308" v="28038"/>
          <ac:spMkLst>
            <pc:docMk/>
            <pc:sldMk cId="1837561998" sldId="282"/>
            <ac:spMk id="13" creationId="{222F11CB-6B1D-1F44-BD23-84DA96D2F1BF}"/>
          </ac:spMkLst>
        </pc:spChg>
        <pc:spChg chg="add mod">
          <ac:chgData name="Dong Min Seo" userId="094f63ea8aea8b17" providerId="LiveId" clId="{AA948097-B6EE-4F4E-8762-318ABBA4DEF9}" dt="2023-03-22T11:07:48.489" v="27895" actId="1076"/>
          <ac:spMkLst>
            <pc:docMk/>
            <pc:sldMk cId="1837561998" sldId="282"/>
            <ac:spMk id="16" creationId="{B15C1624-1890-D80B-B8B6-86F0919AA63B}"/>
          </ac:spMkLst>
        </pc:spChg>
        <pc:spChg chg="add del mod">
          <ac:chgData name="Dong Min Seo" userId="094f63ea8aea8b17" providerId="LiveId" clId="{AA948097-B6EE-4F4E-8762-318ABBA4DEF9}" dt="2023-03-22T08:59:39.066" v="22913" actId="478"/>
          <ac:spMkLst>
            <pc:docMk/>
            <pc:sldMk cId="1837561998" sldId="282"/>
            <ac:spMk id="16" creationId="{B894D3CC-9A0B-DB3B-04DE-9F374221A3C9}"/>
          </ac:spMkLst>
        </pc:spChg>
        <pc:spChg chg="add del mod">
          <ac:chgData name="Dong Min Seo" userId="094f63ea8aea8b17" providerId="LiveId" clId="{AA948097-B6EE-4F4E-8762-318ABBA4DEF9}" dt="2023-03-22T08:59:44.111" v="22918" actId="478"/>
          <ac:spMkLst>
            <pc:docMk/>
            <pc:sldMk cId="1837561998" sldId="282"/>
            <ac:spMk id="21" creationId="{4A9413B0-7ACD-6838-7CDB-0C6FD881DE99}"/>
          </ac:spMkLst>
        </pc:spChg>
        <pc:spChg chg="del mod">
          <ac:chgData name="Dong Min Seo" userId="094f63ea8aea8b17" providerId="LiveId" clId="{AA948097-B6EE-4F4E-8762-318ABBA4DEF9}" dt="2023-03-22T07:42:25.494" v="22598" actId="478"/>
          <ac:spMkLst>
            <pc:docMk/>
            <pc:sldMk cId="1837561998" sldId="282"/>
            <ac:spMk id="31" creationId="{309133B4-A7A9-3C59-6821-254D46A56CDE}"/>
          </ac:spMkLst>
        </pc:spChg>
        <pc:spChg chg="mod">
          <ac:chgData name="Dong Min Seo" userId="094f63ea8aea8b17" providerId="LiveId" clId="{AA948097-B6EE-4F4E-8762-318ABBA4DEF9}" dt="2023-03-23T00:09:56.328" v="28386" actId="1076"/>
          <ac:spMkLst>
            <pc:docMk/>
            <pc:sldMk cId="1837561998" sldId="282"/>
            <ac:spMk id="34" creationId="{A77ED730-94D1-1AA1-DF96-872CCC7B4BB3}"/>
          </ac:spMkLst>
        </pc:spChg>
        <pc:grpChg chg="add del mod">
          <ac:chgData name="Dong Min Seo" userId="094f63ea8aea8b17" providerId="LiveId" clId="{AA948097-B6EE-4F4E-8762-318ABBA4DEF9}" dt="2023-03-22T10:56:35.826" v="27676" actId="1076"/>
          <ac:grpSpMkLst>
            <pc:docMk/>
            <pc:sldMk cId="1837561998" sldId="282"/>
            <ac:grpSpMk id="3" creationId="{E46B5F43-324F-A909-8C3C-2E10F7672F4F}"/>
          </ac:grpSpMkLst>
        </pc:grpChg>
        <pc:picChg chg="del">
          <ac:chgData name="Dong Min Seo" userId="094f63ea8aea8b17" providerId="LiveId" clId="{AA948097-B6EE-4F4E-8762-318ABBA4DEF9}" dt="2023-03-20T08:43:34.477" v="3392" actId="478"/>
          <ac:picMkLst>
            <pc:docMk/>
            <pc:sldMk cId="1837561998" sldId="282"/>
            <ac:picMk id="4" creationId="{05C94DDE-C375-D77F-6F1E-567815E89BD5}"/>
          </ac:picMkLst>
        </pc:picChg>
        <pc:picChg chg="add mod">
          <ac:chgData name="Dong Min Seo" userId="094f63ea8aea8b17" providerId="LiveId" clId="{AA948097-B6EE-4F4E-8762-318ABBA4DEF9}" dt="2023-03-23T00:09:44.726" v="28384" actId="1076"/>
          <ac:picMkLst>
            <pc:docMk/>
            <pc:sldMk cId="1837561998" sldId="282"/>
            <ac:picMk id="5" creationId="{7E6D923C-89BC-32B2-E540-E3DF20CACF9E}"/>
          </ac:picMkLst>
        </pc:picChg>
        <pc:picChg chg="add mod">
          <ac:chgData name="Dong Min Seo" userId="094f63ea8aea8b17" providerId="LiveId" clId="{AA948097-B6EE-4F4E-8762-318ABBA4DEF9}" dt="2023-03-22T11:22:03.308" v="28038"/>
          <ac:picMkLst>
            <pc:docMk/>
            <pc:sldMk cId="1837561998" sldId="282"/>
            <ac:picMk id="12" creationId="{C6D3EFAA-DA39-E791-8FC3-958A170858DB}"/>
          </ac:picMkLst>
        </pc:picChg>
        <pc:picChg chg="add del mod">
          <ac:chgData name="Dong Min Seo" userId="094f63ea8aea8b17" providerId="LiveId" clId="{AA948097-B6EE-4F4E-8762-318ABBA4DEF9}" dt="2023-03-22T08:57:36.862" v="22882" actId="478"/>
          <ac:picMkLst>
            <pc:docMk/>
            <pc:sldMk cId="1837561998" sldId="282"/>
            <ac:picMk id="13" creationId="{182B24AD-04D2-03B7-2A5E-4D34DB1CC5EC}"/>
          </ac:picMkLst>
        </pc:picChg>
        <pc:picChg chg="add mod modCrop">
          <ac:chgData name="Dong Min Seo" userId="094f63ea8aea8b17" providerId="LiveId" clId="{AA948097-B6EE-4F4E-8762-318ABBA4DEF9}" dt="2023-03-22T11:07:06.152" v="27888" actId="14100"/>
          <ac:picMkLst>
            <pc:docMk/>
            <pc:sldMk cId="1837561998" sldId="282"/>
            <ac:picMk id="14" creationId="{515A5495-8EED-E6C9-31A5-92ADB33596CF}"/>
          </ac:picMkLst>
        </pc:picChg>
        <pc:picChg chg="add del mod">
          <ac:chgData name="Dong Min Seo" userId="094f63ea8aea8b17" providerId="LiveId" clId="{AA948097-B6EE-4F4E-8762-318ABBA4DEF9}" dt="2023-03-20T09:56:05.805" v="4173" actId="478"/>
          <ac:picMkLst>
            <pc:docMk/>
            <pc:sldMk cId="1837561998" sldId="282"/>
            <ac:picMk id="15" creationId="{55087981-F821-D6A6-3A35-C9593DB8F1D3}"/>
          </ac:picMkLst>
        </pc:picChg>
        <pc:picChg chg="add mod ord modCrop">
          <ac:chgData name="Dong Min Seo" userId="094f63ea8aea8b17" providerId="LiveId" clId="{AA948097-B6EE-4F4E-8762-318ABBA4DEF9}" dt="2023-03-22T11:07:45.648" v="27894" actId="1076"/>
          <ac:picMkLst>
            <pc:docMk/>
            <pc:sldMk cId="1837561998" sldId="282"/>
            <ac:picMk id="15" creationId="{639FDA05-1DF7-37E4-8BFC-9819D17E2C8A}"/>
          </ac:picMkLst>
        </pc:picChg>
        <pc:picChg chg="add del mod">
          <ac:chgData name="Dong Min Seo" userId="094f63ea8aea8b17" providerId="LiveId" clId="{AA948097-B6EE-4F4E-8762-318ABBA4DEF9}" dt="2023-03-22T08:59:39.812" v="22914" actId="478"/>
          <ac:picMkLst>
            <pc:docMk/>
            <pc:sldMk cId="1837561998" sldId="282"/>
            <ac:picMk id="17" creationId="{E0C8B583-480E-3F3E-3ECB-0AF97824017A}"/>
          </ac:picMkLst>
        </pc:picChg>
        <pc:picChg chg="add del mod">
          <ac:chgData name="Dong Min Seo" userId="094f63ea8aea8b17" providerId="LiveId" clId="{AA948097-B6EE-4F4E-8762-318ABBA4DEF9}" dt="2023-03-22T08:58:14.033" v="22902" actId="478"/>
          <ac:picMkLst>
            <pc:docMk/>
            <pc:sldMk cId="1837561998" sldId="282"/>
            <ac:picMk id="18" creationId="{916F26BA-9C18-408C-FAD5-ABFA982429E6}"/>
          </ac:picMkLst>
        </pc:picChg>
        <pc:picChg chg="add del mod">
          <ac:chgData name="Dong Min Seo" userId="094f63ea8aea8b17" providerId="LiveId" clId="{AA948097-B6EE-4F4E-8762-318ABBA4DEF9}" dt="2023-03-22T08:59:40.191" v="22915" actId="478"/>
          <ac:picMkLst>
            <pc:docMk/>
            <pc:sldMk cId="1837561998" sldId="282"/>
            <ac:picMk id="20" creationId="{DFC66610-79D2-E0EB-5A0C-6710FEB0EBBC}"/>
          </ac:picMkLst>
        </pc:picChg>
      </pc:sldChg>
      <pc:sldChg chg="add del">
        <pc:chgData name="Dong Min Seo" userId="094f63ea8aea8b17" providerId="LiveId" clId="{AA948097-B6EE-4F4E-8762-318ABBA4DEF9}" dt="2023-03-20T08:20:54.926" v="3266" actId="47"/>
        <pc:sldMkLst>
          <pc:docMk/>
          <pc:sldMk cId="2840795613" sldId="282"/>
        </pc:sldMkLst>
      </pc:sldChg>
      <pc:sldChg chg="addSp delSp modSp add mod">
        <pc:chgData name="Dong Min Seo" userId="094f63ea8aea8b17" providerId="LiveId" clId="{AA948097-B6EE-4F4E-8762-318ABBA4DEF9}" dt="2023-03-23T08:50:03.644" v="28392" actId="20577"/>
        <pc:sldMkLst>
          <pc:docMk/>
          <pc:sldMk cId="3621672871" sldId="283"/>
        </pc:sldMkLst>
        <pc:spChg chg="del">
          <ac:chgData name="Dong Min Seo" userId="094f63ea8aea8b17" providerId="LiveId" clId="{AA948097-B6EE-4F4E-8762-318ABBA4DEF9}" dt="2023-03-21T23:16:37.157" v="19201" actId="478"/>
          <ac:spMkLst>
            <pc:docMk/>
            <pc:sldMk cId="3621672871" sldId="283"/>
            <ac:spMk id="4" creationId="{588751A6-1386-8CF7-9524-76F4E1F41499}"/>
          </ac:spMkLst>
        </pc:spChg>
        <pc:spChg chg="add mod">
          <ac:chgData name="Dong Min Seo" userId="094f63ea8aea8b17" providerId="LiveId" clId="{AA948097-B6EE-4F4E-8762-318ABBA4DEF9}" dt="2023-03-23T08:50:03.644" v="28392" actId="20577"/>
          <ac:spMkLst>
            <pc:docMk/>
            <pc:sldMk cId="3621672871" sldId="283"/>
            <ac:spMk id="4" creationId="{BC79739B-40F3-23E7-026B-79965CA9B44E}"/>
          </ac:spMkLst>
        </pc:spChg>
        <pc:spChg chg="add del mod">
          <ac:chgData name="Dong Min Seo" userId="094f63ea8aea8b17" providerId="LiveId" clId="{AA948097-B6EE-4F4E-8762-318ABBA4DEF9}" dt="2023-03-21T23:35:07.585" v="19291" actId="478"/>
          <ac:spMkLst>
            <pc:docMk/>
            <pc:sldMk cId="3621672871" sldId="283"/>
            <ac:spMk id="5" creationId="{38E68D0C-6F00-309A-2B3B-DB2EDD375084}"/>
          </ac:spMkLst>
        </pc:spChg>
        <pc:spChg chg="add mod">
          <ac:chgData name="Dong Min Seo" userId="094f63ea8aea8b17" providerId="LiveId" clId="{AA948097-B6EE-4F4E-8762-318ABBA4DEF9}" dt="2023-03-22T11:22:30.259" v="28044"/>
          <ac:spMkLst>
            <pc:docMk/>
            <pc:sldMk cId="3621672871" sldId="283"/>
            <ac:spMk id="8" creationId="{673609BC-1904-3FFF-F59A-43E897EABFA3}"/>
          </ac:spMkLst>
        </pc:spChg>
        <pc:spChg chg="mod">
          <ac:chgData name="Dong Min Seo" userId="094f63ea8aea8b17" providerId="LiveId" clId="{AA948097-B6EE-4F4E-8762-318ABBA4DEF9}" dt="2023-03-22T10:45:13.389" v="26186" actId="20577"/>
          <ac:spMkLst>
            <pc:docMk/>
            <pc:sldMk cId="3621672871" sldId="283"/>
            <ac:spMk id="12" creationId="{0DBA2084-65A0-A241-6FF0-721914D0C396}"/>
          </ac:spMkLst>
        </pc:spChg>
        <pc:spChg chg="del">
          <ac:chgData name="Dong Min Seo" userId="094f63ea8aea8b17" providerId="LiveId" clId="{AA948097-B6EE-4F4E-8762-318ABBA4DEF9}" dt="2023-03-20T11:27:32.705" v="11046" actId="478"/>
          <ac:spMkLst>
            <pc:docMk/>
            <pc:sldMk cId="3621672871" sldId="283"/>
            <ac:spMk id="16" creationId="{B894D3CC-9A0B-DB3B-04DE-9F374221A3C9}"/>
          </ac:spMkLst>
        </pc:spChg>
        <pc:spChg chg="del mod">
          <ac:chgData name="Dong Min Seo" userId="094f63ea8aea8b17" providerId="LiveId" clId="{AA948097-B6EE-4F4E-8762-318ABBA4DEF9}" dt="2023-03-20T11:27:31.691" v="11045" actId="478"/>
          <ac:spMkLst>
            <pc:docMk/>
            <pc:sldMk cId="3621672871" sldId="283"/>
            <ac:spMk id="21" creationId="{4A9413B0-7ACD-6838-7CDB-0C6FD881DE99}"/>
          </ac:spMkLst>
        </pc:spChg>
        <pc:spChg chg="mod">
          <ac:chgData name="Dong Min Seo" userId="094f63ea8aea8b17" providerId="LiveId" clId="{AA948097-B6EE-4F4E-8762-318ABBA4DEF9}" dt="2023-03-20T11:30:03.681" v="11122" actId="20577"/>
          <ac:spMkLst>
            <pc:docMk/>
            <pc:sldMk cId="3621672871" sldId="283"/>
            <ac:spMk id="31" creationId="{309133B4-A7A9-3C59-6821-254D46A56CDE}"/>
          </ac:spMkLst>
        </pc:spChg>
        <pc:spChg chg="mod">
          <ac:chgData name="Dong Min Seo" userId="094f63ea8aea8b17" providerId="LiveId" clId="{AA948097-B6EE-4F4E-8762-318ABBA4DEF9}" dt="2023-03-22T00:10:37.368" v="21458" actId="20577"/>
          <ac:spMkLst>
            <pc:docMk/>
            <pc:sldMk cId="3621672871" sldId="283"/>
            <ac:spMk id="34" creationId="{A77ED730-94D1-1AA1-DF96-872CCC7B4BB3}"/>
          </ac:spMkLst>
        </pc:spChg>
        <pc:picChg chg="add mod">
          <ac:chgData name="Dong Min Seo" userId="094f63ea8aea8b17" providerId="LiveId" clId="{AA948097-B6EE-4F4E-8762-318ABBA4DEF9}" dt="2023-03-22T11:22:30.259" v="28044"/>
          <ac:picMkLst>
            <pc:docMk/>
            <pc:sldMk cId="3621672871" sldId="283"/>
            <ac:picMk id="5" creationId="{55DCAC39-9C12-7CF9-8A3C-64484A7A65BC}"/>
          </ac:picMkLst>
        </pc:picChg>
        <pc:picChg chg="del mod">
          <ac:chgData name="Dong Min Seo" userId="094f63ea8aea8b17" providerId="LiveId" clId="{AA948097-B6EE-4F4E-8762-318ABBA4DEF9}" dt="2023-03-20T11:29:53.519" v="11080" actId="478"/>
          <ac:picMkLst>
            <pc:docMk/>
            <pc:sldMk cId="3621672871" sldId="283"/>
            <ac:picMk id="5" creationId="{7E6D923C-89BC-32B2-E540-E3DF20CACF9E}"/>
          </ac:picMkLst>
        </pc:picChg>
        <pc:picChg chg="add del mod">
          <ac:chgData name="Dong Min Seo" userId="094f63ea8aea8b17" providerId="LiveId" clId="{AA948097-B6EE-4F4E-8762-318ABBA4DEF9}" dt="2023-03-22T07:34:56.853" v="21506" actId="478"/>
          <ac:picMkLst>
            <pc:docMk/>
            <pc:sldMk cId="3621672871" sldId="283"/>
            <ac:picMk id="8" creationId="{24836046-6CD3-8058-FE3A-092A288D196E}"/>
          </ac:picMkLst>
        </pc:picChg>
        <pc:picChg chg="del">
          <ac:chgData name="Dong Min Seo" userId="094f63ea8aea8b17" providerId="LiveId" clId="{AA948097-B6EE-4F4E-8762-318ABBA4DEF9}" dt="2023-03-20T11:27:29.269" v="11041" actId="478"/>
          <ac:picMkLst>
            <pc:docMk/>
            <pc:sldMk cId="3621672871" sldId="283"/>
            <ac:picMk id="13" creationId="{182B24AD-04D2-03B7-2A5E-4D34DB1CC5EC}"/>
          </ac:picMkLst>
        </pc:picChg>
        <pc:picChg chg="add del mod">
          <ac:chgData name="Dong Min Seo" userId="094f63ea8aea8b17" providerId="LiveId" clId="{AA948097-B6EE-4F4E-8762-318ABBA4DEF9}" dt="2023-03-22T07:33:56.362" v="21502" actId="478"/>
          <ac:picMkLst>
            <pc:docMk/>
            <pc:sldMk cId="3621672871" sldId="283"/>
            <ac:picMk id="14" creationId="{3BB34563-825B-7473-085B-C065C34B69FE}"/>
          </ac:picMkLst>
        </pc:picChg>
        <pc:picChg chg="add mod modCrop">
          <ac:chgData name="Dong Min Seo" userId="094f63ea8aea8b17" providerId="LiveId" clId="{AA948097-B6EE-4F4E-8762-318ABBA4DEF9}" dt="2023-03-22T10:44:36.909" v="26127" actId="1076"/>
          <ac:picMkLst>
            <pc:docMk/>
            <pc:sldMk cId="3621672871" sldId="283"/>
            <ac:picMk id="15" creationId="{1A7F7069-F977-096A-F77B-564467391FBD}"/>
          </ac:picMkLst>
        </pc:picChg>
        <pc:picChg chg="del">
          <ac:chgData name="Dong Min Seo" userId="094f63ea8aea8b17" providerId="LiveId" clId="{AA948097-B6EE-4F4E-8762-318ABBA4DEF9}" dt="2023-03-20T11:27:29.562" v="11042" actId="478"/>
          <ac:picMkLst>
            <pc:docMk/>
            <pc:sldMk cId="3621672871" sldId="283"/>
            <ac:picMk id="18" creationId="{916F26BA-9C18-408C-FAD5-ABFA982429E6}"/>
          </ac:picMkLst>
        </pc:picChg>
        <pc:picChg chg="del">
          <ac:chgData name="Dong Min Seo" userId="094f63ea8aea8b17" providerId="LiveId" clId="{AA948097-B6EE-4F4E-8762-318ABBA4DEF9}" dt="2023-03-20T11:27:30.139" v="11043" actId="478"/>
          <ac:picMkLst>
            <pc:docMk/>
            <pc:sldMk cId="3621672871" sldId="283"/>
            <ac:picMk id="20" creationId="{DFC66610-79D2-E0EB-5A0C-6710FEB0EBBC}"/>
          </ac:picMkLst>
        </pc:picChg>
      </pc:sldChg>
      <pc:sldChg chg="addSp delSp modSp add del mod">
        <pc:chgData name="Dong Min Seo" userId="094f63ea8aea8b17" providerId="LiveId" clId="{AA948097-B6EE-4F4E-8762-318ABBA4DEF9}" dt="2023-03-22T11:21:53.615" v="28033"/>
        <pc:sldMkLst>
          <pc:docMk/>
          <pc:sldMk cId="236111785" sldId="284"/>
        </pc:sldMkLst>
        <pc:spChg chg="mod">
          <ac:chgData name="Dong Min Seo" userId="094f63ea8aea8b17" providerId="LiveId" clId="{AA948097-B6EE-4F4E-8762-318ABBA4DEF9}" dt="2023-03-22T10:53:59.201" v="27644" actId="20577"/>
          <ac:spMkLst>
            <pc:docMk/>
            <pc:sldMk cId="236111785" sldId="284"/>
            <ac:spMk id="4" creationId="{BFEA2CB7-C947-6514-E645-9822F2D41AFE}"/>
          </ac:spMkLst>
        </pc:spChg>
        <pc:spChg chg="add mod">
          <ac:chgData name="Dong Min Seo" userId="094f63ea8aea8b17" providerId="LiveId" clId="{AA948097-B6EE-4F4E-8762-318ABBA4DEF9}" dt="2023-03-22T11:21:53.615" v="28033"/>
          <ac:spMkLst>
            <pc:docMk/>
            <pc:sldMk cId="236111785" sldId="284"/>
            <ac:spMk id="8" creationId="{6E5B23CA-A79F-E39D-44A9-7343DA88C358}"/>
          </ac:spMkLst>
        </pc:spChg>
        <pc:spChg chg="mod">
          <ac:chgData name="Dong Min Seo" userId="094f63ea8aea8b17" providerId="LiveId" clId="{AA948097-B6EE-4F4E-8762-318ABBA4DEF9}" dt="2023-03-22T11:03:51.244" v="27741" actId="20577"/>
          <ac:spMkLst>
            <pc:docMk/>
            <pc:sldMk cId="236111785" sldId="284"/>
            <ac:spMk id="12" creationId="{0DBA2084-65A0-A241-6FF0-721914D0C396}"/>
          </ac:spMkLst>
        </pc:spChg>
        <pc:spChg chg="del">
          <ac:chgData name="Dong Min Seo" userId="094f63ea8aea8b17" providerId="LiveId" clId="{AA948097-B6EE-4F4E-8762-318ABBA4DEF9}" dt="2023-03-22T08:44:53.820" v="22791" actId="478"/>
          <ac:spMkLst>
            <pc:docMk/>
            <pc:sldMk cId="236111785" sldId="284"/>
            <ac:spMk id="19" creationId="{F1E45449-4EAF-29C3-D175-B785E88B5E51}"/>
          </ac:spMkLst>
        </pc:spChg>
        <pc:spChg chg="del">
          <ac:chgData name="Dong Min Seo" userId="094f63ea8aea8b17" providerId="LiveId" clId="{AA948097-B6EE-4F4E-8762-318ABBA4DEF9}" dt="2023-03-22T08:44:53.820" v="22791" actId="478"/>
          <ac:spMkLst>
            <pc:docMk/>
            <pc:sldMk cId="236111785" sldId="284"/>
            <ac:spMk id="20" creationId="{85DC1CE0-8347-CB6C-FB47-32E8D66B1430}"/>
          </ac:spMkLst>
        </pc:spChg>
        <pc:spChg chg="del mod">
          <ac:chgData name="Dong Min Seo" userId="094f63ea8aea8b17" providerId="LiveId" clId="{AA948097-B6EE-4F4E-8762-318ABBA4DEF9}" dt="2023-03-22T11:03:12.122" v="27691" actId="478"/>
          <ac:spMkLst>
            <pc:docMk/>
            <pc:sldMk cId="236111785" sldId="284"/>
            <ac:spMk id="31" creationId="{309133B4-A7A9-3C59-6821-254D46A56CDE}"/>
          </ac:spMkLst>
        </pc:spChg>
        <pc:spChg chg="add del">
          <ac:chgData name="Dong Min Seo" userId="094f63ea8aea8b17" providerId="LiveId" clId="{AA948097-B6EE-4F4E-8762-318ABBA4DEF9}" dt="2023-03-22T11:03:09.669" v="27690" actId="478"/>
          <ac:spMkLst>
            <pc:docMk/>
            <pc:sldMk cId="236111785" sldId="284"/>
            <ac:spMk id="34" creationId="{A77ED730-94D1-1AA1-DF96-872CCC7B4BB3}"/>
          </ac:spMkLst>
        </pc:spChg>
        <pc:picChg chg="add mod">
          <ac:chgData name="Dong Min Seo" userId="094f63ea8aea8b17" providerId="LiveId" clId="{AA948097-B6EE-4F4E-8762-318ABBA4DEF9}" dt="2023-03-22T11:21:53.615" v="28033"/>
          <ac:picMkLst>
            <pc:docMk/>
            <pc:sldMk cId="236111785" sldId="284"/>
            <ac:picMk id="5" creationId="{0F693BF1-53A8-8A84-246E-2D335D2C0F0B}"/>
          </ac:picMkLst>
        </pc:picChg>
        <pc:picChg chg="del">
          <ac:chgData name="Dong Min Seo" userId="094f63ea8aea8b17" providerId="LiveId" clId="{AA948097-B6EE-4F4E-8762-318ABBA4DEF9}" dt="2023-03-22T08:44:53.820" v="22791" actId="478"/>
          <ac:picMkLst>
            <pc:docMk/>
            <pc:sldMk cId="236111785" sldId="284"/>
            <ac:picMk id="13" creationId="{D88E0600-769F-064E-3B8A-3E70BA0FCDA4}"/>
          </ac:picMkLst>
        </pc:picChg>
        <pc:picChg chg="mod">
          <ac:chgData name="Dong Min Seo" userId="094f63ea8aea8b17" providerId="LiveId" clId="{AA948097-B6EE-4F4E-8762-318ABBA4DEF9}" dt="2023-03-22T08:46:48.210" v="22804" actId="14100"/>
          <ac:picMkLst>
            <pc:docMk/>
            <pc:sldMk cId="236111785" sldId="284"/>
            <ac:picMk id="18" creationId="{6566099D-6999-66AE-D967-700175C42E6D}"/>
          </ac:picMkLst>
        </pc:picChg>
      </pc:sldChg>
      <pc:sldChg chg="addSp delSp modSp add mod">
        <pc:chgData name="Dong Min Seo" userId="094f63ea8aea8b17" providerId="LiveId" clId="{AA948097-B6EE-4F4E-8762-318ABBA4DEF9}" dt="2023-03-22T11:22:28.045" v="28043" actId="1076"/>
        <pc:sldMkLst>
          <pc:docMk/>
          <pc:sldMk cId="3861698343" sldId="285"/>
        </pc:sldMkLst>
        <pc:spChg chg="mod">
          <ac:chgData name="Dong Min Seo" userId="094f63ea8aea8b17" providerId="LiveId" clId="{AA948097-B6EE-4F4E-8762-318ABBA4DEF9}" dt="2023-03-22T10:54:48.612" v="27651" actId="20577"/>
          <ac:spMkLst>
            <pc:docMk/>
            <pc:sldMk cId="3861698343" sldId="285"/>
            <ac:spMk id="4" creationId="{2F67D6C5-46F3-A33B-3BE9-745A6FF61AC7}"/>
          </ac:spMkLst>
        </pc:spChg>
        <pc:spChg chg="add del mod">
          <ac:chgData name="Dong Min Seo" userId="094f63ea8aea8b17" providerId="LiveId" clId="{AA948097-B6EE-4F4E-8762-318ABBA4DEF9}" dt="2023-03-22T11:04:40.430" v="27744" actId="478"/>
          <ac:spMkLst>
            <pc:docMk/>
            <pc:sldMk cId="3861698343" sldId="285"/>
            <ac:spMk id="8" creationId="{CC4F110D-F66B-63EA-D164-F6920FCA14B1}"/>
          </ac:spMkLst>
        </pc:spChg>
        <pc:spChg chg="del mod">
          <ac:chgData name="Dong Min Seo" userId="094f63ea8aea8b17" providerId="LiveId" clId="{AA948097-B6EE-4F4E-8762-318ABBA4DEF9}" dt="2023-03-22T08:59:57.491" v="22922" actId="478"/>
          <ac:spMkLst>
            <pc:docMk/>
            <pc:sldMk cId="3861698343" sldId="285"/>
            <ac:spMk id="12" creationId="{0DBA2084-65A0-A241-6FF0-721914D0C396}"/>
          </ac:spMkLst>
        </pc:spChg>
        <pc:spChg chg="mod">
          <ac:chgData name="Dong Min Seo" userId="094f63ea8aea8b17" providerId="LiveId" clId="{AA948097-B6EE-4F4E-8762-318ABBA4DEF9}" dt="2023-03-22T11:12:41.929" v="27930" actId="1076"/>
          <ac:spMkLst>
            <pc:docMk/>
            <pc:sldMk cId="3861698343" sldId="285"/>
            <ac:spMk id="16" creationId="{B894D3CC-9A0B-DB3B-04DE-9F374221A3C9}"/>
          </ac:spMkLst>
        </pc:spChg>
        <pc:spChg chg="add mod">
          <ac:chgData name="Dong Min Seo" userId="094f63ea8aea8b17" providerId="LiveId" clId="{AA948097-B6EE-4F4E-8762-318ABBA4DEF9}" dt="2023-03-22T11:22:28.045" v="28043" actId="1076"/>
          <ac:spMkLst>
            <pc:docMk/>
            <pc:sldMk cId="3861698343" sldId="285"/>
            <ac:spMk id="19" creationId="{FFB61676-73BA-DE64-28E1-7D47158C2B37}"/>
          </ac:spMkLst>
        </pc:spChg>
        <pc:spChg chg="mod">
          <ac:chgData name="Dong Min Seo" userId="094f63ea8aea8b17" providerId="LiveId" clId="{AA948097-B6EE-4F4E-8762-318ABBA4DEF9}" dt="2023-03-22T11:04:44.528" v="27745" actId="1076"/>
          <ac:spMkLst>
            <pc:docMk/>
            <pc:sldMk cId="3861698343" sldId="285"/>
            <ac:spMk id="21" creationId="{4A9413B0-7ACD-6838-7CDB-0C6FD881DE99}"/>
          </ac:spMkLst>
        </pc:spChg>
        <pc:grpChg chg="mod">
          <ac:chgData name="Dong Min Seo" userId="094f63ea8aea8b17" providerId="LiveId" clId="{AA948097-B6EE-4F4E-8762-318ABBA4DEF9}" dt="2023-03-22T09:56:15.891" v="22950" actId="1076"/>
          <ac:grpSpMkLst>
            <pc:docMk/>
            <pc:sldMk cId="3861698343" sldId="285"/>
            <ac:grpSpMk id="3" creationId="{E46B5F43-324F-A909-8C3C-2E10F7672F4F}"/>
          </ac:grpSpMkLst>
        </pc:grpChg>
        <pc:picChg chg="add del mod modCrop">
          <ac:chgData name="Dong Min Seo" userId="094f63ea8aea8b17" providerId="LiveId" clId="{AA948097-B6EE-4F4E-8762-318ABBA4DEF9}" dt="2023-03-22T11:11:33.771" v="27915" actId="478"/>
          <ac:picMkLst>
            <pc:docMk/>
            <pc:sldMk cId="3861698343" sldId="285"/>
            <ac:picMk id="13" creationId="{E813CC39-FB83-F3D8-8D5B-24E8109C011F}"/>
          </ac:picMkLst>
        </pc:picChg>
        <pc:picChg chg="del">
          <ac:chgData name="Dong Min Seo" userId="094f63ea8aea8b17" providerId="LiveId" clId="{AA948097-B6EE-4F4E-8762-318ABBA4DEF9}" dt="2023-03-22T08:59:46.798" v="22919" actId="478"/>
          <ac:picMkLst>
            <pc:docMk/>
            <pc:sldMk cId="3861698343" sldId="285"/>
            <ac:picMk id="14" creationId="{515A5495-8EED-E6C9-31A5-92ADB33596CF}"/>
          </ac:picMkLst>
        </pc:picChg>
        <pc:picChg chg="add mod modCrop">
          <ac:chgData name="Dong Min Seo" userId="094f63ea8aea8b17" providerId="LiveId" clId="{AA948097-B6EE-4F4E-8762-318ABBA4DEF9}" dt="2023-03-22T11:12:32.427" v="27929" actId="1076"/>
          <ac:picMkLst>
            <pc:docMk/>
            <pc:sldMk cId="3861698343" sldId="285"/>
            <ac:picMk id="15" creationId="{089D2D81-5759-4725-31E1-80B20EB475F8}"/>
          </ac:picMkLst>
        </pc:picChg>
        <pc:picChg chg="del mod">
          <ac:chgData name="Dong Min Seo" userId="094f63ea8aea8b17" providerId="LiveId" clId="{AA948097-B6EE-4F4E-8762-318ABBA4DEF9}" dt="2023-03-22T11:09:08.938" v="27896" actId="478"/>
          <ac:picMkLst>
            <pc:docMk/>
            <pc:sldMk cId="3861698343" sldId="285"/>
            <ac:picMk id="17" creationId="{E0C8B583-480E-3F3E-3ECB-0AF97824017A}"/>
          </ac:picMkLst>
        </pc:picChg>
        <pc:picChg chg="add mod">
          <ac:chgData name="Dong Min Seo" userId="094f63ea8aea8b17" providerId="LiveId" clId="{AA948097-B6EE-4F4E-8762-318ABBA4DEF9}" dt="2023-03-22T11:22:28.045" v="28043" actId="1076"/>
          <ac:picMkLst>
            <pc:docMk/>
            <pc:sldMk cId="3861698343" sldId="285"/>
            <ac:picMk id="18" creationId="{81CEFC7C-C73C-82D5-F53D-77C7389D4CF7}"/>
          </ac:picMkLst>
        </pc:picChg>
        <pc:picChg chg="mod modCrop">
          <ac:chgData name="Dong Min Seo" userId="094f63ea8aea8b17" providerId="LiveId" clId="{AA948097-B6EE-4F4E-8762-318ABBA4DEF9}" dt="2023-03-22T10:56:06.934" v="27670" actId="14100"/>
          <ac:picMkLst>
            <pc:docMk/>
            <pc:sldMk cId="3861698343" sldId="285"/>
            <ac:picMk id="20" creationId="{DFC66610-79D2-E0EB-5A0C-6710FEB0EBBC}"/>
          </ac:picMkLst>
        </pc:picChg>
      </pc:sldChg>
      <pc:sldChg chg="delSp add del mod">
        <pc:chgData name="Dong Min Seo" userId="094f63ea8aea8b17" providerId="LiveId" clId="{AA948097-B6EE-4F4E-8762-318ABBA4DEF9}" dt="2023-03-23T00:30:57.508" v="28390" actId="47"/>
        <pc:sldMkLst>
          <pc:docMk/>
          <pc:sldMk cId="1916895293" sldId="286"/>
        </pc:sldMkLst>
        <pc:spChg chg="del">
          <ac:chgData name="Dong Min Seo" userId="094f63ea8aea8b17" providerId="LiveId" clId="{AA948097-B6EE-4F4E-8762-318ABBA4DEF9}" dt="2023-03-23T00:30:56.051" v="28389" actId="478"/>
          <ac:spMkLst>
            <pc:docMk/>
            <pc:sldMk cId="1916895293" sldId="286"/>
            <ac:spMk id="25" creationId="{30E51858-2991-16F6-7E62-AC821892566B}"/>
          </ac:spMkLst>
        </pc:spChg>
        <pc:grpChg chg="del">
          <ac:chgData name="Dong Min Seo" userId="094f63ea8aea8b17" providerId="LiveId" clId="{AA948097-B6EE-4F4E-8762-318ABBA4DEF9}" dt="2023-03-23T00:30:53.163" v="28388" actId="478"/>
          <ac:grpSpMkLst>
            <pc:docMk/>
            <pc:sldMk cId="1916895293" sldId="286"/>
            <ac:grpSpMk id="3" creationId="{E46B5F43-324F-A909-8C3C-2E10F7672F4F}"/>
          </ac:grpSpMkLst>
        </pc:grpChg>
      </pc:sldChg>
      <pc:sldMasterChg chg="setBg modSldLayout">
        <pc:chgData name="Dong Min Seo" userId="094f63ea8aea8b17" providerId="LiveId" clId="{AA948097-B6EE-4F4E-8762-318ABBA4DEF9}" dt="2023-03-20T01:15:22.938" v="211"/>
        <pc:sldMasterMkLst>
          <pc:docMk/>
          <pc:sldMasterMk cId="2160964383" sldId="2147483660"/>
        </pc:sldMasterMkLst>
        <pc:sldLayoutChg chg="setBg">
          <pc:chgData name="Dong Min Seo" userId="094f63ea8aea8b17" providerId="LiveId" clId="{AA948097-B6EE-4F4E-8762-318ABBA4DEF9}" dt="2023-03-20T01:15:22.938" v="211"/>
          <pc:sldLayoutMkLst>
            <pc:docMk/>
            <pc:sldMasterMk cId="2160964383" sldId="2147483660"/>
            <pc:sldLayoutMk cId="4281333895" sldId="2147483661"/>
          </pc:sldLayoutMkLst>
        </pc:sldLayoutChg>
        <pc:sldLayoutChg chg="setBg">
          <pc:chgData name="Dong Min Seo" userId="094f63ea8aea8b17" providerId="LiveId" clId="{AA948097-B6EE-4F4E-8762-318ABBA4DEF9}" dt="2023-03-20T01:15:22.938" v="211"/>
          <pc:sldLayoutMkLst>
            <pc:docMk/>
            <pc:sldMasterMk cId="2160964383" sldId="2147483660"/>
            <pc:sldLayoutMk cId="1799321875" sldId="2147483662"/>
          </pc:sldLayoutMkLst>
        </pc:sldLayoutChg>
        <pc:sldLayoutChg chg="setBg">
          <pc:chgData name="Dong Min Seo" userId="094f63ea8aea8b17" providerId="LiveId" clId="{AA948097-B6EE-4F4E-8762-318ABBA4DEF9}" dt="2023-03-20T01:15:22.938" v="211"/>
          <pc:sldLayoutMkLst>
            <pc:docMk/>
            <pc:sldMasterMk cId="2160964383" sldId="2147483660"/>
            <pc:sldLayoutMk cId="914425230" sldId="2147483663"/>
          </pc:sldLayoutMkLst>
        </pc:sldLayoutChg>
        <pc:sldLayoutChg chg="setBg">
          <pc:chgData name="Dong Min Seo" userId="094f63ea8aea8b17" providerId="LiveId" clId="{AA948097-B6EE-4F4E-8762-318ABBA4DEF9}" dt="2023-03-20T01:15:22.938" v="211"/>
          <pc:sldLayoutMkLst>
            <pc:docMk/>
            <pc:sldMasterMk cId="2160964383" sldId="2147483660"/>
            <pc:sldLayoutMk cId="2668712918" sldId="2147483664"/>
          </pc:sldLayoutMkLst>
        </pc:sldLayoutChg>
        <pc:sldLayoutChg chg="setBg">
          <pc:chgData name="Dong Min Seo" userId="094f63ea8aea8b17" providerId="LiveId" clId="{AA948097-B6EE-4F4E-8762-318ABBA4DEF9}" dt="2023-03-20T01:15:22.938" v="211"/>
          <pc:sldLayoutMkLst>
            <pc:docMk/>
            <pc:sldMasterMk cId="2160964383" sldId="2147483660"/>
            <pc:sldLayoutMk cId="277652153" sldId="2147483665"/>
          </pc:sldLayoutMkLst>
        </pc:sldLayoutChg>
        <pc:sldLayoutChg chg="setBg">
          <pc:chgData name="Dong Min Seo" userId="094f63ea8aea8b17" providerId="LiveId" clId="{AA948097-B6EE-4F4E-8762-318ABBA4DEF9}" dt="2023-03-20T01:15:22.938" v="211"/>
          <pc:sldLayoutMkLst>
            <pc:docMk/>
            <pc:sldMasterMk cId="2160964383" sldId="2147483660"/>
            <pc:sldLayoutMk cId="1193831539" sldId="2147483666"/>
          </pc:sldLayoutMkLst>
        </pc:sldLayoutChg>
        <pc:sldLayoutChg chg="setBg">
          <pc:chgData name="Dong Min Seo" userId="094f63ea8aea8b17" providerId="LiveId" clId="{AA948097-B6EE-4F4E-8762-318ABBA4DEF9}" dt="2023-03-20T01:15:22.938" v="211"/>
          <pc:sldLayoutMkLst>
            <pc:docMk/>
            <pc:sldMasterMk cId="2160964383" sldId="2147483660"/>
            <pc:sldLayoutMk cId="841130290" sldId="2147483667"/>
          </pc:sldLayoutMkLst>
        </pc:sldLayoutChg>
        <pc:sldLayoutChg chg="setBg">
          <pc:chgData name="Dong Min Seo" userId="094f63ea8aea8b17" providerId="LiveId" clId="{AA948097-B6EE-4F4E-8762-318ABBA4DEF9}" dt="2023-03-20T01:15:22.938" v="211"/>
          <pc:sldLayoutMkLst>
            <pc:docMk/>
            <pc:sldMasterMk cId="2160964383" sldId="2147483660"/>
            <pc:sldLayoutMk cId="279040827" sldId="2147483668"/>
          </pc:sldLayoutMkLst>
        </pc:sldLayoutChg>
        <pc:sldLayoutChg chg="setBg">
          <pc:chgData name="Dong Min Seo" userId="094f63ea8aea8b17" providerId="LiveId" clId="{AA948097-B6EE-4F4E-8762-318ABBA4DEF9}" dt="2023-03-20T01:15:22.938" v="211"/>
          <pc:sldLayoutMkLst>
            <pc:docMk/>
            <pc:sldMasterMk cId="2160964383" sldId="2147483660"/>
            <pc:sldLayoutMk cId="1548988244" sldId="2147483669"/>
          </pc:sldLayoutMkLst>
        </pc:sldLayoutChg>
        <pc:sldLayoutChg chg="setBg">
          <pc:chgData name="Dong Min Seo" userId="094f63ea8aea8b17" providerId="LiveId" clId="{AA948097-B6EE-4F4E-8762-318ABBA4DEF9}" dt="2023-03-20T01:15:22.938" v="211"/>
          <pc:sldLayoutMkLst>
            <pc:docMk/>
            <pc:sldMasterMk cId="2160964383" sldId="2147483660"/>
            <pc:sldLayoutMk cId="3099260158" sldId="2147483670"/>
          </pc:sldLayoutMkLst>
        </pc:sldLayoutChg>
        <pc:sldLayoutChg chg="setBg">
          <pc:chgData name="Dong Min Seo" userId="094f63ea8aea8b17" providerId="LiveId" clId="{AA948097-B6EE-4F4E-8762-318ABBA4DEF9}" dt="2023-03-20T01:15:22.938" v="211"/>
          <pc:sldLayoutMkLst>
            <pc:docMk/>
            <pc:sldMasterMk cId="2160964383" sldId="2147483660"/>
            <pc:sldLayoutMk cId="2480042113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14CB3-F8FA-41BE-A9CF-FBE7CAEF9A85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F55BB-91FB-4C8A-A786-D223D324C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2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7234-6F85-4E8A-81FF-01092E20B5B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3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5D26-B654-4D7D-9847-76DF554D81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6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EE82-75E7-451F-948B-2C1C86FDDDD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0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868-E8BD-4F20-B388-00CA7C553F8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2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B24-A52E-453B-A931-9F911115250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2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82D5-F6F8-4502-9A88-276083EC323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1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B72D-B900-49AD-AD82-DAA49233D78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0CD3-8B39-4A3E-9C15-454D127912C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3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A69D-AFDF-44AB-993E-5EDC86603F5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3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5146-8180-4A47-AD97-07151C4E8D6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181-34BF-4E7D-A6CE-32EBB804AA8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8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CAD32-48BE-4A8B-96CF-A3D8234911A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6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kkms4001.iptime.org/~c17st11/project/Jinsu/main/ht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svg"/><Relationship Id="rId7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kms4001.iptime.org/~c17st11/project/Jinsu/main/html/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/~c17st11/project/Jinsu/main/html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kkms4001.iptime.org/~c17st11/project/Jinsu/main/ht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kkms4001.iptime.org/~c17st11/project/Jinsu/main/ht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/~c17st11/project/Jinsu/main/htm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/~c17st11/project/Jinsu/main/htm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/~c17st11/project/Jinsu/main/htm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kkms4001.iptime.org/~c17st11/project/Jinsu/main/html/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2.sv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kkms4001.iptime.org/~c17st11/project/Jinsu/main/html/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kkms4001.iptime.org/~c17st11/project/Jinsu/main/html/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svg"/><Relationship Id="rId7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kms4001.iptime.org/~c17st11/project/Jinsu/main/html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E51858-2991-16F6-7E62-AC821892566B}"/>
              </a:ext>
            </a:extLst>
          </p:cNvPr>
          <p:cNvSpPr txBox="1"/>
          <p:nvPr/>
        </p:nvSpPr>
        <p:spPr>
          <a:xfrm>
            <a:off x="3117180" y="1782536"/>
            <a:ext cx="59576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4400" b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진수 변환기</a:t>
            </a:r>
            <a:endParaRPr lang="en-US" altLang="ko-KR" sz="4400" b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095E49D-F900-F4F3-C213-50C13BCA5508}"/>
              </a:ext>
            </a:extLst>
          </p:cNvPr>
          <p:cNvSpPr/>
          <p:nvPr/>
        </p:nvSpPr>
        <p:spPr>
          <a:xfrm>
            <a:off x="10937966" y="5643879"/>
            <a:ext cx="1059864" cy="1214665"/>
          </a:xfrm>
          <a:prstGeom prst="triangle">
            <a:avLst>
              <a:gd name="adj" fmla="val 100000"/>
            </a:avLst>
          </a:prstGeom>
          <a:solidFill>
            <a:srgbClr val="34D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8A1CA-D28C-CBB9-9467-FCCC6CBD6CE4}"/>
              </a:ext>
            </a:extLst>
          </p:cNvPr>
          <p:cNvSpPr txBox="1"/>
          <p:nvPr/>
        </p:nvSpPr>
        <p:spPr>
          <a:xfrm>
            <a:off x="2645918" y="4904236"/>
            <a:ext cx="7028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1600" kern="0" dirty="0">
                <a:solidFill>
                  <a:schemeClr val="bg1"/>
                </a:solidFill>
              </a:rPr>
              <a:t>라인컴퓨터아트학원 </a:t>
            </a:r>
            <a:r>
              <a:rPr lang="en-US" altLang="ko-KR" sz="1600" kern="0" dirty="0">
                <a:solidFill>
                  <a:schemeClr val="bg1"/>
                </a:solidFill>
              </a:rPr>
              <a:t>/</a:t>
            </a:r>
            <a:r>
              <a:rPr lang="ko-KR" altLang="en-US" sz="1600" kern="0" dirty="0">
                <a:solidFill>
                  <a:schemeClr val="bg1"/>
                </a:solidFill>
              </a:rPr>
              <a:t> </a:t>
            </a:r>
            <a:r>
              <a:rPr lang="en-US" altLang="ko-KR" sz="1600" kern="0" dirty="0">
                <a:solidFill>
                  <a:schemeClr val="bg1"/>
                </a:solidFill>
              </a:rPr>
              <a:t>JAVA</a:t>
            </a:r>
            <a:r>
              <a:rPr lang="ko-KR" altLang="en-US" sz="1600" kern="0" dirty="0">
                <a:solidFill>
                  <a:schemeClr val="bg1"/>
                </a:solidFill>
              </a:rPr>
              <a:t>기반 </a:t>
            </a:r>
            <a:r>
              <a:rPr lang="ko-KR" altLang="en-US" sz="1600" kern="0" dirty="0" err="1">
                <a:solidFill>
                  <a:schemeClr val="bg1"/>
                </a:solidFill>
              </a:rPr>
              <a:t>스마트웹</a:t>
            </a:r>
            <a:r>
              <a:rPr lang="ko-KR" altLang="en-US" sz="1600" kern="0" dirty="0">
                <a:solidFill>
                  <a:schemeClr val="bg1"/>
                </a:solidFill>
              </a:rPr>
              <a:t> </a:t>
            </a:r>
            <a:r>
              <a:rPr lang="ko-KR" altLang="en-US" sz="1600" kern="0" dirty="0" err="1">
                <a:solidFill>
                  <a:schemeClr val="bg1"/>
                </a:solidFill>
              </a:rPr>
              <a:t>디지털컨버젼스</a:t>
            </a:r>
            <a:r>
              <a:rPr lang="ko-KR" altLang="en-US" sz="1600" kern="0" dirty="0">
                <a:solidFill>
                  <a:schemeClr val="bg1"/>
                </a:solidFill>
              </a:rPr>
              <a:t> </a:t>
            </a:r>
            <a:r>
              <a:rPr lang="en-US" altLang="ko-KR" sz="1600" kern="0" dirty="0">
                <a:solidFill>
                  <a:schemeClr val="bg1"/>
                </a:solidFill>
              </a:rPr>
              <a:t>17</a:t>
            </a:r>
            <a:r>
              <a:rPr lang="ko-KR" altLang="en-US" sz="1600" kern="0" dirty="0">
                <a:solidFill>
                  <a:schemeClr val="bg1"/>
                </a:solidFill>
              </a:rPr>
              <a:t>기 </a:t>
            </a:r>
            <a:r>
              <a:rPr lang="en-US" altLang="ko-KR" sz="1600" kern="0" dirty="0">
                <a:solidFill>
                  <a:schemeClr val="bg1"/>
                </a:solidFill>
              </a:rPr>
              <a:t>/</a:t>
            </a:r>
            <a:r>
              <a:rPr lang="ko-KR" altLang="en-US" sz="1600" kern="0" dirty="0">
                <a:solidFill>
                  <a:schemeClr val="bg1"/>
                </a:solidFill>
              </a:rPr>
              <a:t> 서동민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줄 매듭 윤곽선">
            <a:hlinkClick r:id="rId2"/>
            <a:extLst>
              <a:ext uri="{FF2B5EF4-FFF2-40B4-BE49-F238E27FC236}">
                <a16:creationId xmlns:a16="http://schemas.microsoft.com/office/drawing/2014/main" id="{7637C277-80A7-574D-AB1B-D51AC41E0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5959" y="1511991"/>
            <a:ext cx="540000" cy="540000"/>
          </a:xfrm>
          <a:prstGeom prst="rect">
            <a:avLst/>
          </a:prstGeom>
        </p:spPr>
      </p:pic>
      <p:sp>
        <p:nvSpPr>
          <p:cNvPr id="14" name="TextBox 13">
            <a:hlinkClick r:id="rId2"/>
            <a:extLst>
              <a:ext uri="{FF2B5EF4-FFF2-40B4-BE49-F238E27FC236}">
                <a16:creationId xmlns:a16="http://schemas.microsoft.com/office/drawing/2014/main" id="{608DE3CC-F4D8-EB7F-537B-C80FA8F3BFDE}"/>
              </a:ext>
            </a:extLst>
          </p:cNvPr>
          <p:cNvSpPr txBox="1"/>
          <p:nvPr/>
        </p:nvSpPr>
        <p:spPr>
          <a:xfrm>
            <a:off x="7907358" y="1804070"/>
            <a:ext cx="457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링크</a:t>
            </a:r>
          </a:p>
        </p:txBody>
      </p:sp>
    </p:spTree>
    <p:extLst>
      <p:ext uri="{BB962C8B-B14F-4D97-AF65-F5344CB8AC3E}">
        <p14:creationId xmlns:p14="http://schemas.microsoft.com/office/powerpoint/2010/main" val="365661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77ED730-94D1-1AA1-DF96-872CCC7B4BB3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JavaScript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7E6D923C-89BC-32B2-E540-E3DF20CAC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8023" y="619498"/>
            <a:ext cx="460800" cy="4608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4D3CC-9A0B-DB3B-04DE-9F374221A3C9}"/>
              </a:ext>
            </a:extLst>
          </p:cNvPr>
          <p:cNvSpPr/>
          <p:nvPr/>
        </p:nvSpPr>
        <p:spPr>
          <a:xfrm>
            <a:off x="2109050" y="1097527"/>
            <a:ext cx="4019891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Switch case </a:t>
            </a:r>
            <a:r>
              <a:rPr lang="ko-KR" altLang="en-US" sz="1400" dirty="0">
                <a:solidFill>
                  <a:prstClr val="white"/>
                </a:solidFill>
              </a:rPr>
              <a:t>문을 이용하여 들어온 숫자 중에서 </a:t>
            </a:r>
            <a:r>
              <a:rPr lang="en-US" altLang="ko-KR" sz="1400" dirty="0">
                <a:solidFill>
                  <a:prstClr val="white"/>
                </a:solidFill>
              </a:rPr>
              <a:t>10 </a:t>
            </a:r>
            <a:r>
              <a:rPr lang="ko-KR" altLang="en-US" sz="1400" dirty="0">
                <a:solidFill>
                  <a:prstClr val="white"/>
                </a:solidFill>
              </a:rPr>
              <a:t>이상의 숫자를 문자로 변환하는 구조를 이용하여 시각적으로 보기 좋은 구조를 구현하였다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DFC66610-79D2-E0EB-5A0C-6710FEB0EB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" t="11824" r="6326" b="12127"/>
          <a:stretch/>
        </p:blipFill>
        <p:spPr>
          <a:xfrm>
            <a:off x="349967" y="3959679"/>
            <a:ext cx="5707962" cy="260833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9413B0-7ACD-6838-7CDB-0C6FD881DE99}"/>
              </a:ext>
            </a:extLst>
          </p:cNvPr>
          <p:cNvSpPr/>
          <p:nvPr/>
        </p:nvSpPr>
        <p:spPr>
          <a:xfrm>
            <a:off x="6092825" y="4657517"/>
            <a:ext cx="5236013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정규식을 이용하여 입력할 수 있는 숫자와 문자를 제한하였다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각 진수의 구성에 들어갈 수 없는 숫자나 문자는 자동으로 제거하는데 사용되었다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2F67D6C5-46F3-A33B-3BE9-745A6FF61AC7}"/>
              </a:ext>
            </a:extLst>
          </p:cNvPr>
          <p:cNvSpPr/>
          <p:nvPr/>
        </p:nvSpPr>
        <p:spPr>
          <a:xfrm>
            <a:off x="10937966" y="5643879"/>
            <a:ext cx="1059864" cy="1214665"/>
          </a:xfrm>
          <a:prstGeom prst="triangle">
            <a:avLst>
              <a:gd name="adj" fmla="val 100000"/>
            </a:avLst>
          </a:prstGeom>
          <a:solidFill>
            <a:srgbClr val="34D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89D2D81-5759-4725-31E1-80B20EB475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" t="6332" r="3607" b="6157"/>
          <a:stretch/>
        </p:blipFill>
        <p:spPr>
          <a:xfrm>
            <a:off x="6199954" y="627680"/>
            <a:ext cx="5651384" cy="3390796"/>
          </a:xfrm>
          <a:prstGeom prst="rect">
            <a:avLst/>
          </a:prstGeom>
        </p:spPr>
      </p:pic>
      <p:pic>
        <p:nvPicPr>
          <p:cNvPr id="18" name="그래픽 17" descr="줄 매듭 윤곽선">
            <a:hlinkClick r:id="rId6"/>
            <a:extLst>
              <a:ext uri="{FF2B5EF4-FFF2-40B4-BE49-F238E27FC236}">
                <a16:creationId xmlns:a16="http://schemas.microsoft.com/office/drawing/2014/main" id="{81CEFC7C-C73C-82D5-F53D-77C7389D4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91632" y="5943917"/>
            <a:ext cx="540000" cy="540000"/>
          </a:xfrm>
          <a:prstGeom prst="rect">
            <a:avLst/>
          </a:prstGeom>
        </p:spPr>
      </p:pic>
      <p:sp>
        <p:nvSpPr>
          <p:cNvPr id="19" name="TextBox 18">
            <a:hlinkClick r:id="rId6"/>
            <a:extLst>
              <a:ext uri="{FF2B5EF4-FFF2-40B4-BE49-F238E27FC236}">
                <a16:creationId xmlns:a16="http://schemas.microsoft.com/office/drawing/2014/main" id="{FFB61676-73BA-DE64-28E1-7D47158C2B37}"/>
              </a:ext>
            </a:extLst>
          </p:cNvPr>
          <p:cNvSpPr txBox="1"/>
          <p:nvPr/>
        </p:nvSpPr>
        <p:spPr>
          <a:xfrm>
            <a:off x="11803031" y="6235996"/>
            <a:ext cx="457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링크</a:t>
            </a:r>
          </a:p>
        </p:txBody>
      </p:sp>
    </p:spTree>
    <p:extLst>
      <p:ext uri="{BB962C8B-B14F-4D97-AF65-F5344CB8AC3E}">
        <p14:creationId xmlns:p14="http://schemas.microsoft.com/office/powerpoint/2010/main" val="386169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9133B4-A7A9-3C59-6821-254D46A56CDE}"/>
              </a:ext>
            </a:extLst>
          </p:cNvPr>
          <p:cNvSpPr/>
          <p:nvPr/>
        </p:nvSpPr>
        <p:spPr>
          <a:xfrm>
            <a:off x="9042400" y="1109680"/>
            <a:ext cx="286518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7ED730-94D1-1AA1-DF96-872CCC7B4BB3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결과물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BA2084-65A0-A241-6FF0-721914D0C396}"/>
              </a:ext>
            </a:extLst>
          </p:cNvPr>
          <p:cNvSpPr/>
          <p:nvPr/>
        </p:nvSpPr>
        <p:spPr>
          <a:xfrm>
            <a:off x="8841921" y="1158298"/>
            <a:ext cx="3199389" cy="328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버그를 찾고 버그에 대한 해결 방법으로 입력을 제한하는 코드를 추가했다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해결하지 못한 문제들을 이후 테스트하면서 발견하고 지속적으로 해결했다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테스트를 진행하며 배경이 밋밋하다는 의견을 수용하여 배경에 나무의 질감이 반복되는 이미지를 활용했다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BC79739B-40F3-23E7-026B-79965CA9B44E}"/>
              </a:ext>
            </a:extLst>
          </p:cNvPr>
          <p:cNvSpPr/>
          <p:nvPr/>
        </p:nvSpPr>
        <p:spPr>
          <a:xfrm>
            <a:off x="10937966" y="5643879"/>
            <a:ext cx="1059864" cy="1214665"/>
          </a:xfrm>
          <a:prstGeom prst="triangle">
            <a:avLst>
              <a:gd name="adj" fmla="val 100000"/>
            </a:avLst>
          </a:prstGeom>
          <a:solidFill>
            <a:srgbClr val="34D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15" name="그림 14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1A7F7069-F977-096A-F77B-564467391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2" t="8866" r="11622" b="8216"/>
          <a:stretch/>
        </p:blipFill>
        <p:spPr>
          <a:xfrm>
            <a:off x="494868" y="1125342"/>
            <a:ext cx="8247925" cy="5134851"/>
          </a:xfrm>
          <a:prstGeom prst="rect">
            <a:avLst/>
          </a:prstGeom>
        </p:spPr>
      </p:pic>
      <p:pic>
        <p:nvPicPr>
          <p:cNvPr id="5" name="그래픽 4" descr="줄 매듭 윤곽선">
            <a:hlinkClick r:id="rId3"/>
            <a:extLst>
              <a:ext uri="{FF2B5EF4-FFF2-40B4-BE49-F238E27FC236}">
                <a16:creationId xmlns:a16="http://schemas.microsoft.com/office/drawing/2014/main" id="{55DCAC39-9C12-7CF9-8A3C-64484A7A6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8138" y="549345"/>
            <a:ext cx="540000" cy="540000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673609BC-1904-3FFF-F59A-43E897EABFA3}"/>
              </a:ext>
            </a:extLst>
          </p:cNvPr>
          <p:cNvSpPr txBox="1"/>
          <p:nvPr/>
        </p:nvSpPr>
        <p:spPr>
          <a:xfrm>
            <a:off x="11539537" y="841424"/>
            <a:ext cx="457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링크</a:t>
            </a:r>
          </a:p>
        </p:txBody>
      </p:sp>
    </p:spTree>
    <p:extLst>
      <p:ext uri="{BB962C8B-B14F-4D97-AF65-F5344CB8AC3E}">
        <p14:creationId xmlns:p14="http://schemas.microsoft.com/office/powerpoint/2010/main" val="362167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D3A96BCB-C9A7-5434-D7FD-9A95A310D3CE}"/>
              </a:ext>
            </a:extLst>
          </p:cNvPr>
          <p:cNvSpPr/>
          <p:nvPr/>
        </p:nvSpPr>
        <p:spPr>
          <a:xfrm>
            <a:off x="6226054" y="166325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7AC78A5E-8B2B-53CE-6C36-5CE590505F4D}"/>
              </a:ext>
            </a:extLst>
          </p:cNvPr>
          <p:cNvSpPr/>
          <p:nvPr/>
        </p:nvSpPr>
        <p:spPr>
          <a:xfrm>
            <a:off x="6234556" y="1663252"/>
            <a:ext cx="1788062" cy="1788062"/>
          </a:xfrm>
          <a:prstGeom prst="arc">
            <a:avLst>
              <a:gd name="adj1" fmla="val 16200000"/>
              <a:gd name="adj2" fmla="val 16184644"/>
            </a:avLst>
          </a:prstGeom>
          <a:noFill/>
          <a:ln w="53975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100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계획 완성도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92F824-0BF0-7DF9-C1F3-447D4D05930D}"/>
              </a:ext>
            </a:extLst>
          </p:cNvPr>
          <p:cNvSpPr/>
          <p:nvPr/>
        </p:nvSpPr>
        <p:spPr>
          <a:xfrm>
            <a:off x="8304110" y="1920758"/>
            <a:ext cx="3701127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계획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오차 없는 계획</a:t>
            </a:r>
            <a:r>
              <a:rPr lang="en-US" altLang="ko-KR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그리고 많은 경험을 얻었다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bg1"/>
                </a:solidFill>
              </a:rPr>
              <a:t>계획표에 계획한대로 오차 없이 프로젝트가 진행되었다</a:t>
            </a:r>
            <a:r>
              <a:rPr lang="en-US" altLang="ko-KR" sz="1000" dirty="0">
                <a:solidFill>
                  <a:schemeClr val="bg1"/>
                </a:solidFill>
              </a:rPr>
              <a:t>. </a:t>
            </a:r>
            <a:r>
              <a:rPr lang="ko-KR" altLang="en-US" sz="1000" dirty="0">
                <a:solidFill>
                  <a:schemeClr val="bg1"/>
                </a:solidFill>
              </a:rPr>
              <a:t>스크럼 보드의 경우 좀 더 세분화 했으면 좋았을 것 같다고 느꼈다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3805A7-6D42-3DF1-9B07-E0F776468A5F}"/>
              </a:ext>
            </a:extLst>
          </p:cNvPr>
          <p:cNvSpPr/>
          <p:nvPr/>
        </p:nvSpPr>
        <p:spPr>
          <a:xfrm>
            <a:off x="779983" y="1968140"/>
            <a:ext cx="2949012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프로토타이핑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아쉬움이 많이 남았다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bg1"/>
                </a:solidFill>
              </a:rPr>
              <a:t>더 많은 요소에 디자인이 필요했다고 생각된다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3B2734-62CA-467D-4A46-458D5EA520BB}"/>
              </a:ext>
            </a:extLst>
          </p:cNvPr>
          <p:cNvSpPr/>
          <p:nvPr/>
        </p:nvSpPr>
        <p:spPr>
          <a:xfrm>
            <a:off x="4023562" y="166325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237B1B7A-3C4E-B2D7-61EF-5D14726AA8A6}"/>
              </a:ext>
            </a:extLst>
          </p:cNvPr>
          <p:cNvSpPr/>
          <p:nvPr/>
        </p:nvSpPr>
        <p:spPr>
          <a:xfrm>
            <a:off x="4032064" y="1663252"/>
            <a:ext cx="1788062" cy="1788062"/>
          </a:xfrm>
          <a:prstGeom prst="arc">
            <a:avLst>
              <a:gd name="adj1" fmla="val 16200000"/>
              <a:gd name="adj2" fmla="val 10667350"/>
            </a:avLst>
          </a:prstGeom>
          <a:noFill/>
          <a:ln w="53975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프로토타이핑 완성도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51D3DBA-718F-CD3A-454F-0A3E9046C40D}"/>
              </a:ext>
            </a:extLst>
          </p:cNvPr>
          <p:cNvSpPr/>
          <p:nvPr/>
        </p:nvSpPr>
        <p:spPr>
          <a:xfrm>
            <a:off x="6226054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702EFE63-F553-B5F8-F809-E19B00D313E6}"/>
              </a:ext>
            </a:extLst>
          </p:cNvPr>
          <p:cNvSpPr/>
          <p:nvPr/>
        </p:nvSpPr>
        <p:spPr>
          <a:xfrm>
            <a:off x="6234556" y="4158362"/>
            <a:ext cx="1788062" cy="1788062"/>
          </a:xfrm>
          <a:prstGeom prst="arc">
            <a:avLst>
              <a:gd name="adj1" fmla="val 16200000"/>
              <a:gd name="adj2" fmla="val 13429831"/>
            </a:avLst>
          </a:prstGeom>
          <a:noFill/>
          <a:ln w="53975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90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SCSS </a:t>
            </a:r>
            <a:r>
              <a:rPr lang="ko-KR" altLang="en-US" sz="800" dirty="0">
                <a:solidFill>
                  <a:prstClr val="white"/>
                </a:solidFill>
              </a:rPr>
              <a:t>완성도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C407F1-69E0-4F5D-0656-28F7E91051D2}"/>
              </a:ext>
            </a:extLst>
          </p:cNvPr>
          <p:cNvSpPr/>
          <p:nvPr/>
        </p:nvSpPr>
        <p:spPr>
          <a:xfrm>
            <a:off x="8304111" y="4415868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SCSS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디자인 감각이 성장했다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  <a:endParaRPr lang="ko-KR" altLang="en-US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bg1"/>
                </a:solidFill>
              </a:rPr>
              <a:t>디자인은 이전에 비해서는 성장했다고 느꼈다</a:t>
            </a:r>
            <a:r>
              <a:rPr lang="en-US" altLang="ko-KR" sz="10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bg1"/>
                </a:solidFill>
              </a:rPr>
              <a:t>앞으로 계속 성장할 수 있을 것이라고 생각한다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003872-EB53-D5FD-AC2C-3694B991A229}"/>
              </a:ext>
            </a:extLst>
          </p:cNvPr>
          <p:cNvSpPr/>
          <p:nvPr/>
        </p:nvSpPr>
        <p:spPr>
          <a:xfrm>
            <a:off x="698005" y="4463250"/>
            <a:ext cx="3030990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JavaScript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객체지향 프로그래밍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bg1"/>
                </a:solidFill>
              </a:rPr>
              <a:t>객체지향 프로그래밍을 통한 프로그래밍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bg1"/>
                </a:solidFill>
              </a:rPr>
              <a:t>처음 배운 객체지향이었는데 생각한데로 동작했다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FC2F8B-E83F-C834-5171-D80592ECFB0C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ED0C1AEE-B54F-6E73-8489-759042F27054}"/>
              </a:ext>
            </a:extLst>
          </p:cNvPr>
          <p:cNvSpPr/>
          <p:nvPr/>
        </p:nvSpPr>
        <p:spPr>
          <a:xfrm>
            <a:off x="4032064" y="4158362"/>
            <a:ext cx="1788062" cy="1788062"/>
          </a:xfrm>
          <a:prstGeom prst="arc">
            <a:avLst>
              <a:gd name="adj1" fmla="val 16200000"/>
              <a:gd name="adj2" fmla="val 16185422"/>
            </a:avLst>
          </a:prstGeom>
          <a:noFill/>
          <a:ln w="53975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100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JavaScript</a:t>
            </a:r>
            <a:r>
              <a:rPr lang="ko-KR" altLang="en-US" sz="800" dirty="0">
                <a:solidFill>
                  <a:prstClr val="white"/>
                </a:solidFill>
              </a:rPr>
              <a:t> 완성도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E51858-2991-16F6-7E62-AC821892566B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리뷰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2F4F4D3-FE9F-16C9-9E65-657ECBAFFC1A}"/>
              </a:ext>
            </a:extLst>
          </p:cNvPr>
          <p:cNvSpPr/>
          <p:nvPr/>
        </p:nvSpPr>
        <p:spPr>
          <a:xfrm>
            <a:off x="10937966" y="5643879"/>
            <a:ext cx="1059864" cy="1214665"/>
          </a:xfrm>
          <a:prstGeom prst="triangle">
            <a:avLst>
              <a:gd name="adj" fmla="val 100000"/>
            </a:avLst>
          </a:prstGeom>
          <a:solidFill>
            <a:srgbClr val="34D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pic>
        <p:nvPicPr>
          <p:cNvPr id="16" name="그래픽 15" descr="줄 매듭 윤곽선">
            <a:hlinkClick r:id="rId2"/>
            <a:extLst>
              <a:ext uri="{FF2B5EF4-FFF2-40B4-BE49-F238E27FC236}">
                <a16:creationId xmlns:a16="http://schemas.microsoft.com/office/drawing/2014/main" id="{4C61107E-5329-DF95-012C-79F889477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8138" y="549345"/>
            <a:ext cx="540000" cy="540000"/>
          </a:xfrm>
          <a:prstGeom prst="rect">
            <a:avLst/>
          </a:prstGeom>
        </p:spPr>
      </p:pic>
      <p:sp>
        <p:nvSpPr>
          <p:cNvPr id="21" name="TextBox 20">
            <a:hlinkClick r:id="rId2"/>
            <a:extLst>
              <a:ext uri="{FF2B5EF4-FFF2-40B4-BE49-F238E27FC236}">
                <a16:creationId xmlns:a16="http://schemas.microsoft.com/office/drawing/2014/main" id="{FCD92115-BB95-8C92-CE3A-09A62DE10534}"/>
              </a:ext>
            </a:extLst>
          </p:cNvPr>
          <p:cNvSpPr txBox="1"/>
          <p:nvPr/>
        </p:nvSpPr>
        <p:spPr>
          <a:xfrm>
            <a:off x="11539537" y="841424"/>
            <a:ext cx="457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링크</a:t>
            </a:r>
          </a:p>
        </p:txBody>
      </p:sp>
    </p:spTree>
    <p:extLst>
      <p:ext uri="{BB962C8B-B14F-4D97-AF65-F5344CB8AC3E}">
        <p14:creationId xmlns:p14="http://schemas.microsoft.com/office/powerpoint/2010/main" val="226634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9133B4-A7A9-3C59-6821-254D46A56CDE}"/>
              </a:ext>
            </a:extLst>
          </p:cNvPr>
          <p:cNvSpPr/>
          <p:nvPr/>
        </p:nvSpPr>
        <p:spPr>
          <a:xfrm>
            <a:off x="1175665" y="3314296"/>
            <a:ext cx="1800000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계획표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P3 ~ P4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7ED730-94D1-1AA1-DF96-872CCC7B4BB3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39EFE3-A2F4-EA11-5565-04159FA777BE}"/>
              </a:ext>
            </a:extLst>
          </p:cNvPr>
          <p:cNvSpPr/>
          <p:nvPr/>
        </p:nvSpPr>
        <p:spPr>
          <a:xfrm>
            <a:off x="3175384" y="3314295"/>
            <a:ext cx="1800000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프로토타이핑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P5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E784-B274-6587-C7DA-2F7F03D52129}"/>
              </a:ext>
            </a:extLst>
          </p:cNvPr>
          <p:cNvSpPr/>
          <p:nvPr/>
        </p:nvSpPr>
        <p:spPr>
          <a:xfrm>
            <a:off x="5175103" y="3316473"/>
            <a:ext cx="1800000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프로그래밍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P6 ~ P10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2A312E-31AD-2C41-802B-3E6EE32A73D5}"/>
              </a:ext>
            </a:extLst>
          </p:cNvPr>
          <p:cNvSpPr/>
          <p:nvPr/>
        </p:nvSpPr>
        <p:spPr>
          <a:xfrm>
            <a:off x="7138247" y="3314295"/>
            <a:ext cx="1800000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결과물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P11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C2C05AB3-8354-66B3-E433-38CFC58368AF}"/>
              </a:ext>
            </a:extLst>
          </p:cNvPr>
          <p:cNvSpPr/>
          <p:nvPr/>
        </p:nvSpPr>
        <p:spPr>
          <a:xfrm>
            <a:off x="10937966" y="5643879"/>
            <a:ext cx="1059864" cy="1214665"/>
          </a:xfrm>
          <a:prstGeom prst="triangle">
            <a:avLst>
              <a:gd name="adj" fmla="val 100000"/>
            </a:avLst>
          </a:prstGeom>
          <a:solidFill>
            <a:srgbClr val="34D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380374-ACBD-79D0-A26C-853CD76C7677}"/>
              </a:ext>
            </a:extLst>
          </p:cNvPr>
          <p:cNvSpPr/>
          <p:nvPr/>
        </p:nvSpPr>
        <p:spPr>
          <a:xfrm>
            <a:off x="9137966" y="3314295"/>
            <a:ext cx="1800000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리뷰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P12</a:t>
            </a:r>
          </a:p>
        </p:txBody>
      </p:sp>
      <p:pic>
        <p:nvPicPr>
          <p:cNvPr id="14" name="그래픽 13" descr="줄 매듭 윤곽선">
            <a:hlinkClick r:id="rId2"/>
            <a:extLst>
              <a:ext uri="{FF2B5EF4-FFF2-40B4-BE49-F238E27FC236}">
                <a16:creationId xmlns:a16="http://schemas.microsoft.com/office/drawing/2014/main" id="{58CCDA9C-C4F7-17D1-B0B6-2705FD55F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8138" y="549345"/>
            <a:ext cx="540000" cy="540000"/>
          </a:xfrm>
          <a:prstGeom prst="rect">
            <a:avLst/>
          </a:prstGeom>
        </p:spPr>
      </p:pic>
      <p:sp>
        <p:nvSpPr>
          <p:cNvPr id="15" name="TextBox 14">
            <a:hlinkClick r:id="rId2"/>
            <a:extLst>
              <a:ext uri="{FF2B5EF4-FFF2-40B4-BE49-F238E27FC236}">
                <a16:creationId xmlns:a16="http://schemas.microsoft.com/office/drawing/2014/main" id="{42ADB71C-5107-0B51-FC15-7942AB922425}"/>
              </a:ext>
            </a:extLst>
          </p:cNvPr>
          <p:cNvSpPr txBox="1"/>
          <p:nvPr/>
        </p:nvSpPr>
        <p:spPr>
          <a:xfrm>
            <a:off x="11539537" y="841424"/>
            <a:ext cx="457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링크</a:t>
            </a:r>
          </a:p>
        </p:txBody>
      </p:sp>
    </p:spTree>
    <p:extLst>
      <p:ext uri="{BB962C8B-B14F-4D97-AF65-F5344CB8AC3E}">
        <p14:creationId xmlns:p14="http://schemas.microsoft.com/office/powerpoint/2010/main" val="219635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77ED730-94D1-1AA1-DF96-872CCC7B4BB3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계획표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8E0600-769F-064E-3B8A-3E70BA0FC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0" y="1089345"/>
            <a:ext cx="8429191" cy="564405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DC1CE0-8347-CB6C-FB47-32E8D66B1430}"/>
              </a:ext>
            </a:extLst>
          </p:cNvPr>
          <p:cNvSpPr/>
          <p:nvPr/>
        </p:nvSpPr>
        <p:spPr>
          <a:xfrm>
            <a:off x="8929550" y="1005444"/>
            <a:ext cx="3036816" cy="295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스크럼 보드를 이용해서 진행도를 정리하였다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해야 할 일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진행 중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완료됨으로 분류했다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스크럼 보드를 이용하여 진행상황을 한눈에 확인할 수 있어서 진행에 도움이 되었다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BFEA2CB7-C947-6514-E645-9822F2D41AFE}"/>
              </a:ext>
            </a:extLst>
          </p:cNvPr>
          <p:cNvSpPr/>
          <p:nvPr/>
        </p:nvSpPr>
        <p:spPr>
          <a:xfrm>
            <a:off x="10937966" y="5643879"/>
            <a:ext cx="1059864" cy="1214665"/>
          </a:xfrm>
          <a:prstGeom prst="triangle">
            <a:avLst>
              <a:gd name="adj" fmla="val 100000"/>
            </a:avLst>
          </a:prstGeom>
          <a:solidFill>
            <a:srgbClr val="34D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래픽 4" descr="줄 매듭 윤곽선">
            <a:hlinkClick r:id="rId3"/>
            <a:extLst>
              <a:ext uri="{FF2B5EF4-FFF2-40B4-BE49-F238E27FC236}">
                <a16:creationId xmlns:a16="http://schemas.microsoft.com/office/drawing/2014/main" id="{749AB891-C1B4-DC45-697A-6D325EB3F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8138" y="549345"/>
            <a:ext cx="540000" cy="540000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697DB3A-F158-EE3C-8A88-50430FA60AB9}"/>
              </a:ext>
            </a:extLst>
          </p:cNvPr>
          <p:cNvSpPr txBox="1"/>
          <p:nvPr/>
        </p:nvSpPr>
        <p:spPr>
          <a:xfrm>
            <a:off x="11539537" y="841424"/>
            <a:ext cx="457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링크</a:t>
            </a:r>
          </a:p>
        </p:txBody>
      </p:sp>
    </p:spTree>
    <p:extLst>
      <p:ext uri="{BB962C8B-B14F-4D97-AF65-F5344CB8AC3E}">
        <p14:creationId xmlns:p14="http://schemas.microsoft.com/office/powerpoint/2010/main" val="119918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77ED730-94D1-1AA1-DF96-872CCC7B4BB3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계획표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BA2084-65A0-A241-6FF0-721914D0C396}"/>
              </a:ext>
            </a:extLst>
          </p:cNvPr>
          <p:cNvSpPr/>
          <p:nvPr/>
        </p:nvSpPr>
        <p:spPr>
          <a:xfrm>
            <a:off x="7890395" y="987677"/>
            <a:ext cx="4099992" cy="328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white"/>
                </a:solidFill>
              </a:rPr>
              <a:t>간트</a:t>
            </a:r>
            <a:r>
              <a:rPr lang="ko-KR" altLang="en-US" sz="1400" dirty="0">
                <a:solidFill>
                  <a:prstClr val="white"/>
                </a:solidFill>
              </a:rPr>
              <a:t> 차트를 이용해서 일정을 새웠다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대분류로는 디자인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프로그래밍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테스트로 나누어 계획했다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디자인은 계획서 작성과 프로토타이핑 제작으로 계획했다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프로그래밍은 틀은 </a:t>
            </a:r>
            <a:r>
              <a:rPr lang="en-US" altLang="ko-KR" sz="1400" dirty="0">
                <a:solidFill>
                  <a:prstClr val="white"/>
                </a:solidFill>
              </a:rPr>
              <a:t>PUG,</a:t>
            </a:r>
            <a:r>
              <a:rPr lang="ko-KR" altLang="en-US" sz="1400" dirty="0">
                <a:solidFill>
                  <a:prstClr val="white"/>
                </a:solidFill>
              </a:rPr>
              <a:t> 디자인은 </a:t>
            </a:r>
            <a:r>
              <a:rPr lang="en-US" altLang="ko-KR" sz="1400" dirty="0">
                <a:solidFill>
                  <a:prstClr val="white"/>
                </a:solidFill>
              </a:rPr>
              <a:t>SCSS, </a:t>
            </a:r>
            <a:r>
              <a:rPr lang="ko-KR" altLang="en-US" sz="1400" dirty="0">
                <a:solidFill>
                  <a:prstClr val="white"/>
                </a:solidFill>
              </a:rPr>
              <a:t>내부 동작 구현은 </a:t>
            </a:r>
            <a:r>
              <a:rPr lang="en-US" altLang="ko-KR" sz="1400" dirty="0">
                <a:solidFill>
                  <a:prstClr val="white"/>
                </a:solidFill>
              </a:rPr>
              <a:t>JavaScript</a:t>
            </a:r>
            <a:r>
              <a:rPr lang="ko-KR" altLang="en-US" sz="1400" dirty="0">
                <a:solidFill>
                  <a:prstClr val="white"/>
                </a:solidFill>
              </a:rPr>
              <a:t>로 계획했다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66099D-6999-66AE-D967-700175C42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1" y="1089346"/>
            <a:ext cx="7308404" cy="4563516"/>
          </a:xfrm>
          <a:prstGeom prst="rect">
            <a:avLst/>
          </a:prstGeom>
        </p:spPr>
      </p:pic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BFEA2CB7-C947-6514-E645-9822F2D41AFE}"/>
              </a:ext>
            </a:extLst>
          </p:cNvPr>
          <p:cNvSpPr/>
          <p:nvPr/>
        </p:nvSpPr>
        <p:spPr>
          <a:xfrm>
            <a:off x="10937966" y="5643879"/>
            <a:ext cx="1059864" cy="1214665"/>
          </a:xfrm>
          <a:prstGeom prst="triangle">
            <a:avLst>
              <a:gd name="adj" fmla="val 100000"/>
            </a:avLst>
          </a:prstGeom>
          <a:solidFill>
            <a:srgbClr val="34D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래픽 4" descr="줄 매듭 윤곽선">
            <a:hlinkClick r:id="rId3"/>
            <a:extLst>
              <a:ext uri="{FF2B5EF4-FFF2-40B4-BE49-F238E27FC236}">
                <a16:creationId xmlns:a16="http://schemas.microsoft.com/office/drawing/2014/main" id="{0F693BF1-53A8-8A84-246E-2D335D2C0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8138" y="549345"/>
            <a:ext cx="540000" cy="540000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6E5B23CA-A79F-E39D-44A9-7343DA88C358}"/>
              </a:ext>
            </a:extLst>
          </p:cNvPr>
          <p:cNvSpPr txBox="1"/>
          <p:nvPr/>
        </p:nvSpPr>
        <p:spPr>
          <a:xfrm>
            <a:off x="11539537" y="841424"/>
            <a:ext cx="457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링크</a:t>
            </a:r>
          </a:p>
        </p:txBody>
      </p:sp>
    </p:spTree>
    <p:extLst>
      <p:ext uri="{BB962C8B-B14F-4D97-AF65-F5344CB8AC3E}">
        <p14:creationId xmlns:p14="http://schemas.microsoft.com/office/powerpoint/2010/main" val="23611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77ED730-94D1-1AA1-DF96-872CCC7B4BB3}"/>
              </a:ext>
            </a:extLst>
          </p:cNvPr>
          <p:cNvSpPr txBox="1"/>
          <p:nvPr/>
        </p:nvSpPr>
        <p:spPr>
          <a:xfrm>
            <a:off x="392361" y="592789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프로토타이핑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BA2084-65A0-A241-6FF0-721914D0C396}"/>
              </a:ext>
            </a:extLst>
          </p:cNvPr>
          <p:cNvSpPr/>
          <p:nvPr/>
        </p:nvSpPr>
        <p:spPr>
          <a:xfrm>
            <a:off x="3729927" y="1054454"/>
            <a:ext cx="8219138" cy="425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디자인 모티브는 갤럭시 노트</a:t>
            </a:r>
            <a:r>
              <a:rPr lang="en-US" altLang="ko-KR" sz="1400" dirty="0">
                <a:solidFill>
                  <a:prstClr val="white"/>
                </a:solidFill>
              </a:rPr>
              <a:t>20 </a:t>
            </a:r>
            <a:r>
              <a:rPr lang="ko-KR" altLang="en-US" sz="1400" dirty="0" err="1">
                <a:solidFill>
                  <a:prstClr val="white"/>
                </a:solidFill>
              </a:rPr>
              <a:t>울트라를</a:t>
            </a:r>
            <a:r>
              <a:rPr lang="ko-KR" altLang="en-US" sz="1400" dirty="0">
                <a:solidFill>
                  <a:prstClr val="white"/>
                </a:solidFill>
              </a:rPr>
              <a:t> 기준으로 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프로그램의 동작을 구현하기 위해서 사용자의 입력 행위를 다음과 같이 생각했다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    1. </a:t>
            </a:r>
            <a:r>
              <a:rPr lang="ko-KR" altLang="en-US" sz="1400" dirty="0">
                <a:solidFill>
                  <a:prstClr val="white"/>
                </a:solidFill>
              </a:rPr>
              <a:t>입력할 값의 진수를 선택한다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    2. </a:t>
            </a:r>
            <a:r>
              <a:rPr lang="ko-KR" altLang="en-US" sz="1400" dirty="0">
                <a:solidFill>
                  <a:prstClr val="white"/>
                </a:solidFill>
              </a:rPr>
              <a:t>값을 입력한다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    3.</a:t>
            </a:r>
            <a:r>
              <a:rPr lang="ko-KR" altLang="en-US" sz="1400" dirty="0">
                <a:solidFill>
                  <a:prstClr val="white"/>
                </a:solidFill>
              </a:rPr>
              <a:t> 출력할 진수를 선택한다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    4. </a:t>
            </a:r>
            <a:r>
              <a:rPr lang="ko-KR" altLang="en-US" sz="1400" dirty="0">
                <a:solidFill>
                  <a:prstClr val="white"/>
                </a:solidFill>
              </a:rPr>
              <a:t>출력 부분에 숫자가 출력된다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위 순서대로 입력이 진행된다면 필요한 입력이 몇 개인지 생각하고 디자인을 진행했다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직관적인 인터페이스를 구성하려고 했지만 사용자가 인터페이스를 이해하지 못할 수도 있기 때문에 숫자를 입력하는 부분에 무엇을 입력해야 하는지 표기했다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52799DB-42FA-7CCF-98D6-EBEB7EF90390}"/>
              </a:ext>
            </a:extLst>
          </p:cNvPr>
          <p:cNvSpPr/>
          <p:nvPr/>
        </p:nvSpPr>
        <p:spPr>
          <a:xfrm>
            <a:off x="10937966" y="5643879"/>
            <a:ext cx="1059864" cy="1214665"/>
          </a:xfrm>
          <a:prstGeom prst="triangle">
            <a:avLst>
              <a:gd name="adj" fmla="val 100000"/>
            </a:avLst>
          </a:prstGeom>
          <a:solidFill>
            <a:srgbClr val="34D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76B5FA-EA33-2F5F-7B76-FC0A463533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8" t="12017" r="37512" b="12543"/>
          <a:stretch/>
        </p:blipFill>
        <p:spPr>
          <a:xfrm>
            <a:off x="500361" y="1089345"/>
            <a:ext cx="3181895" cy="5390021"/>
          </a:xfrm>
          <a:prstGeom prst="rect">
            <a:avLst/>
          </a:prstGeom>
        </p:spPr>
      </p:pic>
      <p:pic>
        <p:nvPicPr>
          <p:cNvPr id="4" name="그래픽 3" descr="줄 매듭 윤곽선">
            <a:hlinkClick r:id="rId3"/>
            <a:extLst>
              <a:ext uri="{FF2B5EF4-FFF2-40B4-BE49-F238E27FC236}">
                <a16:creationId xmlns:a16="http://schemas.microsoft.com/office/drawing/2014/main" id="{D9595291-C786-0078-E881-B7193E4C8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8138" y="549345"/>
            <a:ext cx="540000" cy="540000"/>
          </a:xfrm>
          <a:prstGeom prst="rect">
            <a:avLst/>
          </a:prstGeom>
        </p:spPr>
      </p:pic>
      <p:sp>
        <p:nvSpPr>
          <p:cNvPr id="13" name="TextBox 12">
            <a:hlinkClick r:id="rId3"/>
            <a:extLst>
              <a:ext uri="{FF2B5EF4-FFF2-40B4-BE49-F238E27FC236}">
                <a16:creationId xmlns:a16="http://schemas.microsoft.com/office/drawing/2014/main" id="{3F0A76BB-EB8E-94CC-7274-EA1FC6A9E315}"/>
              </a:ext>
            </a:extLst>
          </p:cNvPr>
          <p:cNvSpPr txBox="1"/>
          <p:nvPr/>
        </p:nvSpPr>
        <p:spPr>
          <a:xfrm>
            <a:off x="11539537" y="841424"/>
            <a:ext cx="457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링크</a:t>
            </a:r>
          </a:p>
        </p:txBody>
      </p:sp>
    </p:spTree>
    <p:extLst>
      <p:ext uri="{BB962C8B-B14F-4D97-AF65-F5344CB8AC3E}">
        <p14:creationId xmlns:p14="http://schemas.microsoft.com/office/powerpoint/2010/main" val="216616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대각선 방향의 모서리가 둥근 사각형 31">
            <a:extLst>
              <a:ext uri="{FF2B5EF4-FFF2-40B4-BE49-F238E27FC236}">
                <a16:creationId xmlns:a16="http://schemas.microsoft.com/office/drawing/2014/main" id="{DB9282EF-B5D9-417C-5CA5-DEF659C45EAC}"/>
              </a:ext>
            </a:extLst>
          </p:cNvPr>
          <p:cNvSpPr/>
          <p:nvPr/>
        </p:nvSpPr>
        <p:spPr>
          <a:xfrm flipH="1">
            <a:off x="1069611" y="2118592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34D1C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D988B123-C0F0-F8A1-A0B6-6ABAA654C216}"/>
              </a:ext>
            </a:extLst>
          </p:cNvPr>
          <p:cNvSpPr/>
          <p:nvPr/>
        </p:nvSpPr>
        <p:spPr>
          <a:xfrm rot="5400000">
            <a:off x="1063737" y="2112719"/>
            <a:ext cx="478721" cy="478721"/>
          </a:xfrm>
          <a:prstGeom prst="rtTriangle">
            <a:avLst/>
          </a:prstGeom>
          <a:solidFill>
            <a:srgbClr val="34D1C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대각선 방향의 모서리가 둥근 사각형 31">
            <a:extLst>
              <a:ext uri="{FF2B5EF4-FFF2-40B4-BE49-F238E27FC236}">
                <a16:creationId xmlns:a16="http://schemas.microsoft.com/office/drawing/2014/main" id="{E4DB2969-8575-115C-2350-B140F2D075F5}"/>
              </a:ext>
            </a:extLst>
          </p:cNvPr>
          <p:cNvSpPr/>
          <p:nvPr/>
        </p:nvSpPr>
        <p:spPr>
          <a:xfrm flipH="1">
            <a:off x="4666343" y="2118592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34D1C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AC587160-AD18-D110-1A92-030F17450C27}"/>
              </a:ext>
            </a:extLst>
          </p:cNvPr>
          <p:cNvSpPr/>
          <p:nvPr/>
        </p:nvSpPr>
        <p:spPr>
          <a:xfrm rot="5400000">
            <a:off x="4660469" y="2112719"/>
            <a:ext cx="478721" cy="478721"/>
          </a:xfrm>
          <a:prstGeom prst="rtTriangle">
            <a:avLst/>
          </a:prstGeom>
          <a:solidFill>
            <a:srgbClr val="34D1C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9" name="대각선 방향의 모서리가 둥근 사각형 31">
            <a:extLst>
              <a:ext uri="{FF2B5EF4-FFF2-40B4-BE49-F238E27FC236}">
                <a16:creationId xmlns:a16="http://schemas.microsoft.com/office/drawing/2014/main" id="{F4071A71-4685-1465-272D-3CC0426B6373}"/>
              </a:ext>
            </a:extLst>
          </p:cNvPr>
          <p:cNvSpPr/>
          <p:nvPr/>
        </p:nvSpPr>
        <p:spPr>
          <a:xfrm flipH="1">
            <a:off x="8263075" y="2118592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34D1C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1B4557A2-2705-3C19-50AF-6DB353EA7CE8}"/>
              </a:ext>
            </a:extLst>
          </p:cNvPr>
          <p:cNvSpPr/>
          <p:nvPr/>
        </p:nvSpPr>
        <p:spPr>
          <a:xfrm rot="5400000">
            <a:off x="8257201" y="2112719"/>
            <a:ext cx="478721" cy="478721"/>
          </a:xfrm>
          <a:prstGeom prst="rtTriangle">
            <a:avLst/>
          </a:prstGeom>
          <a:solidFill>
            <a:srgbClr val="34D1C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9133B4-A7A9-3C59-6821-254D46A56CDE}"/>
              </a:ext>
            </a:extLst>
          </p:cNvPr>
          <p:cNvSpPr/>
          <p:nvPr/>
        </p:nvSpPr>
        <p:spPr>
          <a:xfrm>
            <a:off x="1063737" y="4028599"/>
            <a:ext cx="2865188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PUG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간편하고</a:t>
            </a:r>
            <a:r>
              <a:rPr lang="en-US" altLang="ko-KR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단결한 문법을 가졌다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퍼그를 통해 </a:t>
            </a:r>
            <a:r>
              <a:rPr lang="en-US" altLang="ko-KR" sz="1000" dirty="0">
                <a:solidFill>
                  <a:prstClr val="white"/>
                </a:solidFill>
              </a:rPr>
              <a:t>HTML</a:t>
            </a:r>
            <a:r>
              <a:rPr lang="ko-KR" altLang="en-US" sz="1000" dirty="0">
                <a:solidFill>
                  <a:prstClr val="white"/>
                </a:solidFill>
              </a:rPr>
              <a:t> 문서를 더욱 빠르게 작성할 수 있었다</a:t>
            </a:r>
            <a:r>
              <a:rPr lang="en-US" altLang="ko-KR" sz="1000" dirty="0">
                <a:solidFill>
                  <a:prstClr val="white"/>
                </a:solidFill>
              </a:rPr>
              <a:t>.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D54ED9-E726-7636-1A67-445CA87B1F46}"/>
              </a:ext>
            </a:extLst>
          </p:cNvPr>
          <p:cNvSpPr/>
          <p:nvPr/>
        </p:nvSpPr>
        <p:spPr>
          <a:xfrm>
            <a:off x="4660469" y="4028599"/>
            <a:ext cx="2865188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SCSS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효율적인 디자인을 할 수 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SCSS</a:t>
            </a:r>
            <a:r>
              <a:rPr lang="ko-KR" altLang="en-US" sz="1000" dirty="0">
                <a:solidFill>
                  <a:prstClr val="white"/>
                </a:solidFill>
              </a:rPr>
              <a:t>를 이용하여 변수</a:t>
            </a:r>
            <a:r>
              <a:rPr lang="en-US" altLang="ko-KR" sz="1000" dirty="0">
                <a:solidFill>
                  <a:prstClr val="white"/>
                </a:solidFill>
              </a:rPr>
              <a:t>, </a:t>
            </a:r>
            <a:r>
              <a:rPr lang="en-US" altLang="ko-KR" sz="1000" dirty="0" err="1">
                <a:solidFill>
                  <a:prstClr val="white"/>
                </a:solidFill>
              </a:rPr>
              <a:t>Mixin</a:t>
            </a:r>
            <a:r>
              <a:rPr lang="ko-KR" altLang="en-US" sz="1000" dirty="0">
                <a:solidFill>
                  <a:prstClr val="white"/>
                </a:solidFill>
              </a:rPr>
              <a:t> 같은 기능을 통해서 효율적이고 수정이 편한 디자인을 구현할 수 있었다</a:t>
            </a:r>
            <a:r>
              <a:rPr lang="en-US" altLang="ko-KR" sz="1000" dirty="0">
                <a:solidFill>
                  <a:prstClr val="white"/>
                </a:solidFill>
              </a:rPr>
              <a:t>.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F35F4C8-B81D-83D6-F4AD-8F1BFF48E2D1}"/>
              </a:ext>
            </a:extLst>
          </p:cNvPr>
          <p:cNvSpPr/>
          <p:nvPr/>
        </p:nvSpPr>
        <p:spPr>
          <a:xfrm>
            <a:off x="8257201" y="4028599"/>
            <a:ext cx="2865188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JavaScript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동작 구현이 가능하다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동작들을 구현하기 위해서 사용했다</a:t>
            </a:r>
            <a:r>
              <a:rPr lang="en-US" altLang="ko-KR" sz="1000" dirty="0">
                <a:solidFill>
                  <a:prstClr val="white"/>
                </a:solidFill>
              </a:rPr>
              <a:t>. Class</a:t>
            </a:r>
            <a:r>
              <a:rPr lang="ko-KR" altLang="en-US" sz="1000" dirty="0">
                <a:solidFill>
                  <a:prstClr val="white"/>
                </a:solidFill>
              </a:rPr>
              <a:t>를 이용한 구조를 통해서 효율적인 형태와 기능을 구현할 수 있었다</a:t>
            </a:r>
            <a:r>
              <a:rPr lang="en-US" altLang="ko-KR" sz="1000" dirty="0">
                <a:solidFill>
                  <a:prstClr val="white"/>
                </a:solidFill>
              </a:rPr>
              <a:t>.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7ED730-94D1-1AA1-DF96-872CCC7B4BB3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프로그래밍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A622E79F-07DF-174E-E89B-7FFB74A9F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668" y="2307277"/>
            <a:ext cx="1219200" cy="121920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BE4B0A6D-6E4B-9327-F65C-02C78E252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1451" y="2307277"/>
            <a:ext cx="1216744" cy="1216744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416E7799-6E94-6535-9731-3FBA33C6F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8126" y="2193980"/>
            <a:ext cx="1443337" cy="1443337"/>
          </a:xfrm>
          <a:prstGeom prst="rect">
            <a:avLst/>
          </a:prstGeom>
        </p:spPr>
      </p:pic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FE53FB7-3CC7-1083-9383-024A4CA610CF}"/>
              </a:ext>
            </a:extLst>
          </p:cNvPr>
          <p:cNvSpPr/>
          <p:nvPr/>
        </p:nvSpPr>
        <p:spPr>
          <a:xfrm>
            <a:off x="10937966" y="5643879"/>
            <a:ext cx="1059864" cy="1214665"/>
          </a:xfrm>
          <a:prstGeom prst="triangle">
            <a:avLst>
              <a:gd name="adj" fmla="val 100000"/>
            </a:avLst>
          </a:prstGeom>
          <a:solidFill>
            <a:srgbClr val="34D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8" name="그래픽 7" descr="줄 매듭 윤곽선">
            <a:hlinkClick r:id="rId8"/>
            <a:extLst>
              <a:ext uri="{FF2B5EF4-FFF2-40B4-BE49-F238E27FC236}">
                <a16:creationId xmlns:a16="http://schemas.microsoft.com/office/drawing/2014/main" id="{DA9D7308-C3E3-D0A2-3671-1518AEB602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28138" y="549345"/>
            <a:ext cx="540000" cy="540000"/>
          </a:xfrm>
          <a:prstGeom prst="rect">
            <a:avLst/>
          </a:prstGeom>
        </p:spPr>
      </p:pic>
      <p:sp>
        <p:nvSpPr>
          <p:cNvPr id="13" name="TextBox 12">
            <a:hlinkClick r:id="rId8"/>
            <a:extLst>
              <a:ext uri="{FF2B5EF4-FFF2-40B4-BE49-F238E27FC236}">
                <a16:creationId xmlns:a16="http://schemas.microsoft.com/office/drawing/2014/main" id="{A72F4148-4672-4E6B-E4E8-BA9E8BE987E5}"/>
              </a:ext>
            </a:extLst>
          </p:cNvPr>
          <p:cNvSpPr txBox="1"/>
          <p:nvPr/>
        </p:nvSpPr>
        <p:spPr>
          <a:xfrm>
            <a:off x="11539537" y="841424"/>
            <a:ext cx="457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링크</a:t>
            </a:r>
          </a:p>
        </p:txBody>
      </p:sp>
    </p:spTree>
    <p:extLst>
      <p:ext uri="{BB962C8B-B14F-4D97-AF65-F5344CB8AC3E}">
        <p14:creationId xmlns:p14="http://schemas.microsoft.com/office/powerpoint/2010/main" val="59112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77ED730-94D1-1AA1-DF96-872CCC7B4BB3}"/>
              </a:ext>
            </a:extLst>
          </p:cNvPr>
          <p:cNvSpPr txBox="1"/>
          <p:nvPr/>
        </p:nvSpPr>
        <p:spPr>
          <a:xfrm>
            <a:off x="964366" y="62707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PUG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05C94DDE-C375-D77F-6F1E-567815E89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701" y="627071"/>
            <a:ext cx="461665" cy="4616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A49364-E615-11A3-3C96-B4AB3A98694B}"/>
              </a:ext>
            </a:extLst>
          </p:cNvPr>
          <p:cNvSpPr/>
          <p:nvPr/>
        </p:nvSpPr>
        <p:spPr>
          <a:xfrm>
            <a:off x="8164286" y="1089829"/>
            <a:ext cx="3722914" cy="489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PUG</a:t>
            </a:r>
            <a:r>
              <a:rPr lang="ko-KR" altLang="en-US" sz="1400" dirty="0">
                <a:solidFill>
                  <a:prstClr val="white"/>
                </a:solidFill>
              </a:rPr>
              <a:t>를 이용하여 기본적인 틀을 잡았다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PUG</a:t>
            </a:r>
            <a:r>
              <a:rPr lang="ko-KR" altLang="en-US" sz="1400" dirty="0">
                <a:solidFill>
                  <a:prstClr val="white"/>
                </a:solidFill>
              </a:rPr>
              <a:t>는 </a:t>
            </a:r>
            <a:r>
              <a:rPr lang="en-US" altLang="ko-KR" sz="1400" dirty="0">
                <a:solidFill>
                  <a:prstClr val="white"/>
                </a:solidFill>
              </a:rPr>
              <a:t>HTML</a:t>
            </a:r>
            <a:r>
              <a:rPr lang="ko-KR" altLang="en-US" sz="1400" dirty="0">
                <a:solidFill>
                  <a:prstClr val="white"/>
                </a:solidFill>
              </a:rPr>
              <a:t>문서처럼 태그를 열고 닫을 필요가 없어서 제작하는데 많은 시간을 줄일 수 있었다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div</a:t>
            </a:r>
            <a:r>
              <a:rPr lang="ko-KR" altLang="en-US" sz="1400" dirty="0">
                <a:solidFill>
                  <a:prstClr val="white"/>
                </a:solidFill>
              </a:rPr>
              <a:t>에 </a:t>
            </a:r>
            <a:r>
              <a:rPr lang="en-US" altLang="ko-KR" sz="1400" dirty="0">
                <a:solidFill>
                  <a:prstClr val="white"/>
                </a:solidFill>
              </a:rPr>
              <a:t>class</a:t>
            </a:r>
            <a:r>
              <a:rPr lang="ko-KR" altLang="en-US" sz="1400" dirty="0">
                <a:solidFill>
                  <a:prstClr val="white"/>
                </a:solidFill>
              </a:rPr>
              <a:t>나 </a:t>
            </a:r>
            <a:r>
              <a:rPr lang="en-US" altLang="ko-KR" sz="1400" dirty="0">
                <a:solidFill>
                  <a:prstClr val="white"/>
                </a:solidFill>
              </a:rPr>
              <a:t>id</a:t>
            </a:r>
            <a:r>
              <a:rPr lang="ko-KR" altLang="en-US" sz="1400" dirty="0">
                <a:solidFill>
                  <a:prstClr val="white"/>
                </a:solidFill>
              </a:rPr>
              <a:t>를 부여하는 경우에는 </a:t>
            </a:r>
            <a:r>
              <a:rPr lang="en-US" altLang="ko-KR" sz="1400" dirty="0">
                <a:solidFill>
                  <a:prstClr val="white"/>
                </a:solidFill>
              </a:rPr>
              <a:t>div</a:t>
            </a:r>
            <a:r>
              <a:rPr lang="ko-KR" altLang="en-US" sz="1400" dirty="0">
                <a:solidFill>
                  <a:prstClr val="white"/>
                </a:solidFill>
              </a:rPr>
              <a:t>라는 것을 명시해줄 필요가 없어서 빠른 진행을 할 수 있었다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들여쓰기로 태그의 범위를 구분하는 특성 때문에 같은 수많은 닫는 태그들로 구분하는 것이 아닌 단순한 위치 비교로 태그의 범위를 구분할 수 있기 때문에 태그의 위치를 확인하는데 큰 도움이 되었다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E3B21E87-66C2-F11C-87EC-5037D875F29F}"/>
              </a:ext>
            </a:extLst>
          </p:cNvPr>
          <p:cNvSpPr/>
          <p:nvPr/>
        </p:nvSpPr>
        <p:spPr>
          <a:xfrm>
            <a:off x="10937966" y="5643879"/>
            <a:ext cx="1059864" cy="1214665"/>
          </a:xfrm>
          <a:prstGeom prst="triangle">
            <a:avLst>
              <a:gd name="adj" fmla="val 100000"/>
            </a:avLst>
          </a:prstGeom>
          <a:solidFill>
            <a:srgbClr val="34D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16" name="그림 1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5AF174AB-0D8C-1D9F-A49A-3848C055B5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" t="8014" r="5435" b="7522"/>
          <a:stretch/>
        </p:blipFill>
        <p:spPr>
          <a:xfrm>
            <a:off x="500361" y="1216963"/>
            <a:ext cx="7663925" cy="5047158"/>
          </a:xfrm>
          <a:prstGeom prst="rect">
            <a:avLst/>
          </a:prstGeom>
        </p:spPr>
      </p:pic>
      <p:pic>
        <p:nvPicPr>
          <p:cNvPr id="5" name="그래픽 4" descr="줄 매듭 윤곽선">
            <a:hlinkClick r:id="rId5"/>
            <a:extLst>
              <a:ext uri="{FF2B5EF4-FFF2-40B4-BE49-F238E27FC236}">
                <a16:creationId xmlns:a16="http://schemas.microsoft.com/office/drawing/2014/main" id="{7BAAEBD7-BD1B-9EBE-6D5A-9F92A202D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8138" y="549345"/>
            <a:ext cx="540000" cy="5400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B844C802-2DE7-9E3F-4604-EC154DF0BC42}"/>
              </a:ext>
            </a:extLst>
          </p:cNvPr>
          <p:cNvSpPr txBox="1"/>
          <p:nvPr/>
        </p:nvSpPr>
        <p:spPr>
          <a:xfrm>
            <a:off x="11539537" y="841424"/>
            <a:ext cx="457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링크</a:t>
            </a:r>
          </a:p>
        </p:txBody>
      </p:sp>
    </p:spTree>
    <p:extLst>
      <p:ext uri="{BB962C8B-B14F-4D97-AF65-F5344CB8AC3E}">
        <p14:creationId xmlns:p14="http://schemas.microsoft.com/office/powerpoint/2010/main" val="2395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77ED730-94D1-1AA1-DF96-872CCC7B4BB3}"/>
              </a:ext>
            </a:extLst>
          </p:cNvPr>
          <p:cNvSpPr txBox="1"/>
          <p:nvPr/>
        </p:nvSpPr>
        <p:spPr>
          <a:xfrm>
            <a:off x="1135311" y="6259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SCSS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8861D73-9C5B-EAED-0ABD-ED4AFFE2A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649" y="629761"/>
            <a:ext cx="460800" cy="4608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A888FC-C7D6-9FF4-06B6-8B0441225021}"/>
              </a:ext>
            </a:extLst>
          </p:cNvPr>
          <p:cNvSpPr/>
          <p:nvPr/>
        </p:nvSpPr>
        <p:spPr>
          <a:xfrm>
            <a:off x="5331355" y="1179196"/>
            <a:ext cx="6471757" cy="425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SCSS</a:t>
            </a:r>
            <a:r>
              <a:rPr lang="ko-KR" altLang="en-US" sz="1400" dirty="0">
                <a:solidFill>
                  <a:prstClr val="white"/>
                </a:solidFill>
              </a:rPr>
              <a:t>를 이용하여 디자인을 하였다</a:t>
            </a:r>
            <a:r>
              <a:rPr lang="en-US" altLang="ko-KR" sz="1400" dirty="0">
                <a:solidFill>
                  <a:prstClr val="white"/>
                </a:solidFill>
              </a:rPr>
              <a:t>. SCSS</a:t>
            </a:r>
            <a:r>
              <a:rPr lang="ko-KR" altLang="en-US" sz="1400" dirty="0">
                <a:solidFill>
                  <a:prstClr val="white"/>
                </a:solidFill>
              </a:rPr>
              <a:t>는 </a:t>
            </a:r>
            <a:r>
              <a:rPr lang="en-US" altLang="ko-KR" sz="1400" dirty="0">
                <a:solidFill>
                  <a:prstClr val="white"/>
                </a:solidFill>
              </a:rPr>
              <a:t>@mixin</a:t>
            </a:r>
            <a:r>
              <a:rPr lang="ko-KR" altLang="en-US" sz="1400" dirty="0">
                <a:solidFill>
                  <a:prstClr val="white"/>
                </a:solidFill>
              </a:rPr>
              <a:t>과 변수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함수</a:t>
            </a:r>
            <a:r>
              <a:rPr lang="en-US" altLang="ko-KR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등을 이용할 수 있었다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SCSS</a:t>
            </a:r>
            <a:r>
              <a:rPr lang="ko-KR" altLang="en-US" sz="1400" dirty="0">
                <a:solidFill>
                  <a:prstClr val="white"/>
                </a:solidFill>
              </a:rPr>
              <a:t>의 편한 괄호 안에 자식 태그를 적어서 스타일을 적용할 수 있는 방법 덕분에 스타일을 주기 위해서 선언하는 클래스의 수가 줄었다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연산기능 덕분에 </a:t>
            </a:r>
            <a:r>
              <a:rPr lang="en-US" altLang="ko-KR" sz="1400" dirty="0" err="1">
                <a:solidFill>
                  <a:prstClr val="white"/>
                </a:solidFill>
              </a:rPr>
              <a:t>vw</a:t>
            </a:r>
            <a:r>
              <a:rPr lang="ko-KR" altLang="en-US" sz="1400" dirty="0">
                <a:solidFill>
                  <a:prstClr val="white"/>
                </a:solidFill>
              </a:rPr>
              <a:t>에 대한 수치를 일일이 계산해서 대입해주는 불필요한 일을 줄일 수 있었다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SCSS</a:t>
            </a:r>
            <a:r>
              <a:rPr lang="ko-KR" altLang="en-US" sz="1400" dirty="0">
                <a:solidFill>
                  <a:prstClr val="white"/>
                </a:solidFill>
              </a:rPr>
              <a:t>의 괄호 안에 태그를 표기할 수 있는 방법 덕분에 스타일이 겹치거나 중복으로 효과가 적용되는 경우가 줄었다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스타일의 위치를 찾는 것이 매우 편해졌다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520C116-4B34-87AC-D58A-DA0DDE33D56E}"/>
              </a:ext>
            </a:extLst>
          </p:cNvPr>
          <p:cNvSpPr/>
          <p:nvPr/>
        </p:nvSpPr>
        <p:spPr>
          <a:xfrm>
            <a:off x="10937966" y="5643879"/>
            <a:ext cx="1059864" cy="1214665"/>
          </a:xfrm>
          <a:prstGeom prst="triangle">
            <a:avLst>
              <a:gd name="adj" fmla="val 100000"/>
            </a:avLst>
          </a:prstGeom>
          <a:solidFill>
            <a:srgbClr val="34D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14" name="그림 1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7EECBFDE-A448-456C-1B8B-C8ABC11B19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" t="5157" r="4948" b="5069"/>
          <a:stretch/>
        </p:blipFill>
        <p:spPr>
          <a:xfrm>
            <a:off x="707622" y="1215008"/>
            <a:ext cx="4623733" cy="5097379"/>
          </a:xfrm>
          <a:prstGeom prst="rect">
            <a:avLst/>
          </a:prstGeom>
        </p:spPr>
      </p:pic>
      <p:pic>
        <p:nvPicPr>
          <p:cNvPr id="4" name="그래픽 3" descr="줄 매듭 윤곽선">
            <a:hlinkClick r:id="rId5"/>
            <a:extLst>
              <a:ext uri="{FF2B5EF4-FFF2-40B4-BE49-F238E27FC236}">
                <a16:creationId xmlns:a16="http://schemas.microsoft.com/office/drawing/2014/main" id="{409AF819-BAB8-BC62-2C96-1E0BA0D54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8138" y="549345"/>
            <a:ext cx="540000" cy="540000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276F27F6-051E-FC85-6617-1D2DE9A38C27}"/>
              </a:ext>
            </a:extLst>
          </p:cNvPr>
          <p:cNvSpPr txBox="1"/>
          <p:nvPr/>
        </p:nvSpPr>
        <p:spPr>
          <a:xfrm>
            <a:off x="11539537" y="841424"/>
            <a:ext cx="457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링크</a:t>
            </a:r>
          </a:p>
        </p:txBody>
      </p:sp>
    </p:spTree>
    <p:extLst>
      <p:ext uri="{BB962C8B-B14F-4D97-AF65-F5344CB8AC3E}">
        <p14:creationId xmlns:p14="http://schemas.microsoft.com/office/powerpoint/2010/main" val="28042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77ED730-94D1-1AA1-DF96-872CCC7B4BB3}"/>
              </a:ext>
            </a:extLst>
          </p:cNvPr>
          <p:cNvSpPr txBox="1"/>
          <p:nvPr/>
        </p:nvSpPr>
        <p:spPr>
          <a:xfrm>
            <a:off x="895649" y="619411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JavaScript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7E6D923C-89BC-32B2-E540-E3DF20CAC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550" y="625867"/>
            <a:ext cx="460800" cy="46080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639FDA05-1DF7-37E4-8BFC-9819D17E2C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9" t="10970" r="4438" b="9921"/>
          <a:stretch/>
        </p:blipFill>
        <p:spPr>
          <a:xfrm>
            <a:off x="5854748" y="3105678"/>
            <a:ext cx="6037779" cy="2318657"/>
          </a:xfrm>
          <a:prstGeom prst="rect">
            <a:avLst/>
          </a:prstGeom>
        </p:spPr>
      </p:pic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2F67D6C5-46F3-A33B-3BE9-745A6FF61AC7}"/>
              </a:ext>
            </a:extLst>
          </p:cNvPr>
          <p:cNvSpPr/>
          <p:nvPr/>
        </p:nvSpPr>
        <p:spPr>
          <a:xfrm>
            <a:off x="10937966" y="5643879"/>
            <a:ext cx="1059864" cy="1214665"/>
          </a:xfrm>
          <a:prstGeom prst="triangle">
            <a:avLst>
              <a:gd name="adj" fmla="val 100000"/>
            </a:avLst>
          </a:prstGeom>
          <a:solidFill>
            <a:srgbClr val="34D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515A5495-8EED-E6C9-31A5-92ADB33596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" t="4724" r="4271" b="4851"/>
          <a:stretch/>
        </p:blipFill>
        <p:spPr>
          <a:xfrm>
            <a:off x="446360" y="1216963"/>
            <a:ext cx="4973315" cy="46556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A993B2-4FBF-B55A-16A8-243399B31F02}"/>
              </a:ext>
            </a:extLst>
          </p:cNvPr>
          <p:cNvSpPr/>
          <p:nvPr/>
        </p:nvSpPr>
        <p:spPr>
          <a:xfrm>
            <a:off x="5420770" y="1119666"/>
            <a:ext cx="6471757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진수 변환기를 구성하는 오브젝트와 진수 변환기의 동작을 담당하는 기능들을 </a:t>
            </a:r>
            <a:r>
              <a:rPr lang="en-US" altLang="ko-KR" sz="1400" dirty="0">
                <a:solidFill>
                  <a:prstClr val="white"/>
                </a:solidFill>
              </a:rPr>
              <a:t>Class</a:t>
            </a:r>
            <a:r>
              <a:rPr lang="ko-KR" altLang="en-US" sz="1400" dirty="0">
                <a:solidFill>
                  <a:prstClr val="white"/>
                </a:solidFill>
              </a:rPr>
              <a:t>로 구현하였다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생성자 함수에는 입력 값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입력 진수</a:t>
            </a:r>
            <a:r>
              <a:rPr lang="en-US" altLang="ko-KR" sz="1400" dirty="0">
                <a:solidFill>
                  <a:prstClr val="white"/>
                </a:solidFill>
              </a:rPr>
              <a:t>,</a:t>
            </a:r>
            <a:r>
              <a:rPr lang="ko-KR" altLang="en-US" sz="1400" dirty="0">
                <a:solidFill>
                  <a:prstClr val="white"/>
                </a:solidFill>
              </a:rPr>
              <a:t> 출력 값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출력 진수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입력한 값을 </a:t>
            </a:r>
            <a:r>
              <a:rPr lang="en-US" altLang="ko-KR" sz="1400" dirty="0">
                <a:solidFill>
                  <a:prstClr val="white"/>
                </a:solidFill>
              </a:rPr>
              <a:t>10</a:t>
            </a:r>
            <a:r>
              <a:rPr lang="ko-KR" altLang="en-US" sz="1400" dirty="0">
                <a:solidFill>
                  <a:prstClr val="white"/>
                </a:solidFill>
              </a:rPr>
              <a:t>진수로 변환한 값을 담고 있는 변수를 클래스 변수로 생성했다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5C1624-1890-D80B-B8B6-86F0919AA63B}"/>
              </a:ext>
            </a:extLst>
          </p:cNvPr>
          <p:cNvSpPr/>
          <p:nvPr/>
        </p:nvSpPr>
        <p:spPr>
          <a:xfrm>
            <a:off x="5854748" y="5455833"/>
            <a:ext cx="525539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객체를 생성하고 입력창에 입력되는 값의 길이나 형식을 감시하는 객체의 메소드를 호출하였다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</p:txBody>
      </p:sp>
      <p:pic>
        <p:nvPicPr>
          <p:cNvPr id="12" name="그래픽 11" descr="줄 매듭 윤곽선">
            <a:hlinkClick r:id="rId6"/>
            <a:extLst>
              <a:ext uri="{FF2B5EF4-FFF2-40B4-BE49-F238E27FC236}">
                <a16:creationId xmlns:a16="http://schemas.microsoft.com/office/drawing/2014/main" id="{C6D3EFAA-DA39-E791-8FC3-958A170858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28138" y="549345"/>
            <a:ext cx="540000" cy="540000"/>
          </a:xfrm>
          <a:prstGeom prst="rect">
            <a:avLst/>
          </a:prstGeom>
        </p:spPr>
      </p:pic>
      <p:sp>
        <p:nvSpPr>
          <p:cNvPr id="13" name="TextBox 12">
            <a:hlinkClick r:id="rId6"/>
            <a:extLst>
              <a:ext uri="{FF2B5EF4-FFF2-40B4-BE49-F238E27FC236}">
                <a16:creationId xmlns:a16="http://schemas.microsoft.com/office/drawing/2014/main" id="{222F11CB-6B1D-1F44-BD23-84DA96D2F1BF}"/>
              </a:ext>
            </a:extLst>
          </p:cNvPr>
          <p:cNvSpPr txBox="1"/>
          <p:nvPr/>
        </p:nvSpPr>
        <p:spPr>
          <a:xfrm>
            <a:off x="11539537" y="841424"/>
            <a:ext cx="457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링크</a:t>
            </a:r>
          </a:p>
        </p:txBody>
      </p:sp>
    </p:spTree>
    <p:extLst>
      <p:ext uri="{BB962C8B-B14F-4D97-AF65-F5344CB8AC3E}">
        <p14:creationId xmlns:p14="http://schemas.microsoft.com/office/powerpoint/2010/main" val="18375619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637</Words>
  <Application>Microsoft Office PowerPoint</Application>
  <PresentationFormat>와이드스크린</PresentationFormat>
  <Paragraphs>134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Dong Min Seo</cp:lastModifiedBy>
  <cp:revision>3</cp:revision>
  <dcterms:created xsi:type="dcterms:W3CDTF">2023-02-09T15:42:29Z</dcterms:created>
  <dcterms:modified xsi:type="dcterms:W3CDTF">2023-03-23T08:50:13Z</dcterms:modified>
</cp:coreProperties>
</file>