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62" r:id="rId6"/>
    <p:sldId id="261" r:id="rId7"/>
    <p:sldId id="263" r:id="rId8"/>
    <p:sldId id="275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C5F8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3D981-B963-4D3C-85A2-CBCE5A46FFAE}" v="161" dt="2023-05-12T07:44:49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Min Seo" userId="094f63ea8aea8b17" providerId="LiveId" clId="{1D93D981-B963-4D3C-85A2-CBCE5A46FFAE}"/>
    <pc:docChg chg="undo redo custSel addSld delSld modSld sldOrd modMainMaster">
      <pc:chgData name="Dong Min Seo" userId="094f63ea8aea8b17" providerId="LiveId" clId="{1D93D981-B963-4D3C-85A2-CBCE5A46FFAE}" dt="2023-05-12T08:18:09.885" v="9139" actId="20577"/>
      <pc:docMkLst>
        <pc:docMk/>
      </pc:docMkLst>
      <pc:sldChg chg="addSp delSp modSp mod setBg">
        <pc:chgData name="Dong Min Seo" userId="094f63ea8aea8b17" providerId="LiveId" clId="{1D93D981-B963-4D3C-85A2-CBCE5A46FFAE}" dt="2023-05-11T11:36:41.660" v="8889"/>
        <pc:sldMkLst>
          <pc:docMk/>
          <pc:sldMk cId="2506796754" sldId="256"/>
        </pc:sldMkLst>
        <pc:spChg chg="mod">
          <ac:chgData name="Dong Min Seo" userId="094f63ea8aea8b17" providerId="LiveId" clId="{1D93D981-B963-4D3C-85A2-CBCE5A46FFAE}" dt="2023-05-08T10:01:27.009" v="5235" actId="207"/>
          <ac:spMkLst>
            <pc:docMk/>
            <pc:sldMk cId="2506796754" sldId="256"/>
            <ac:spMk id="2" creationId="{FF73F6A3-C5F4-B2A6-01AE-ED72D87FEFC4}"/>
          </ac:spMkLst>
        </pc:spChg>
        <pc:spChg chg="mod">
          <ac:chgData name="Dong Min Seo" userId="094f63ea8aea8b17" providerId="LiveId" clId="{1D93D981-B963-4D3C-85A2-CBCE5A46FFAE}" dt="2023-05-11T10:23:07.619" v="6066" actId="1076"/>
          <ac:spMkLst>
            <pc:docMk/>
            <pc:sldMk cId="2506796754" sldId="256"/>
            <ac:spMk id="3" creationId="{F17295E1-B3A0-5F78-F12C-30494F02BE48}"/>
          </ac:spMkLst>
        </pc:spChg>
        <pc:spChg chg="del">
          <ac:chgData name="Dong Min Seo" userId="094f63ea8aea8b17" providerId="LiveId" clId="{1D93D981-B963-4D3C-85A2-CBCE5A46FFAE}" dt="2023-05-08T10:11:15.125" v="5689"/>
          <ac:spMkLst>
            <pc:docMk/>
            <pc:sldMk cId="2506796754" sldId="256"/>
            <ac:spMk id="4" creationId="{59056AEE-D18C-E51F-3F1F-BE0C4550F90D}"/>
          </ac:spMkLst>
        </pc:spChg>
        <pc:spChg chg="mod">
          <ac:chgData name="Dong Min Seo" userId="094f63ea8aea8b17" providerId="LiveId" clId="{1D93D981-B963-4D3C-85A2-CBCE5A46FFAE}" dt="2023-05-08T10:11:52.238" v="5691" actId="207"/>
          <ac:spMkLst>
            <pc:docMk/>
            <pc:sldMk cId="2506796754" sldId="256"/>
            <ac:spMk id="6" creationId="{25FEF8D6-E760-0A5A-5D58-DE242A0CE5DD}"/>
          </ac:spMkLst>
        </pc:spChg>
        <pc:picChg chg="mod">
          <ac:chgData name="Dong Min Seo" userId="094f63ea8aea8b17" providerId="LiveId" clId="{1D93D981-B963-4D3C-85A2-CBCE5A46FFAE}" dt="2023-05-07T12:59:53.386" v="13" actId="1076"/>
          <ac:picMkLst>
            <pc:docMk/>
            <pc:sldMk cId="2506796754" sldId="256"/>
            <ac:picMk id="5" creationId="{59B3B983-857F-878C-E729-0EDA76FBB8BE}"/>
          </ac:picMkLst>
        </pc:picChg>
        <pc:picChg chg="add mod">
          <ac:chgData name="Dong Min Seo" userId="094f63ea8aea8b17" providerId="LiveId" clId="{1D93D981-B963-4D3C-85A2-CBCE5A46FFAE}" dt="2023-05-11T11:36:41.660" v="8889"/>
          <ac:picMkLst>
            <pc:docMk/>
            <pc:sldMk cId="2506796754" sldId="256"/>
            <ac:picMk id="7" creationId="{2BC33B4E-425E-22D9-DF8F-742DFB741D5C}"/>
          </ac:picMkLst>
        </pc:picChg>
      </pc:sldChg>
      <pc:sldChg chg="addSp delSp modSp new mod setBg">
        <pc:chgData name="Dong Min Seo" userId="094f63ea8aea8b17" providerId="LiveId" clId="{1D93D981-B963-4D3C-85A2-CBCE5A46FFAE}" dt="2023-05-11T11:36:53.524" v="8890"/>
        <pc:sldMkLst>
          <pc:docMk/>
          <pc:sldMk cId="3769847862" sldId="257"/>
        </pc:sldMkLst>
        <pc:spChg chg="del">
          <ac:chgData name="Dong Min Seo" userId="094f63ea8aea8b17" providerId="LiveId" clId="{1D93D981-B963-4D3C-85A2-CBCE5A46FFAE}" dt="2023-05-08T10:11:15.125" v="5689"/>
          <ac:spMkLst>
            <pc:docMk/>
            <pc:sldMk cId="3769847862" sldId="257"/>
            <ac:spMk id="2" creationId="{11E96C05-9CC4-0943-22F0-A019674627E8}"/>
          </ac:spMkLst>
        </pc:spChg>
        <pc:spChg chg="del">
          <ac:chgData name="Dong Min Seo" userId="094f63ea8aea8b17" providerId="LiveId" clId="{1D93D981-B963-4D3C-85A2-CBCE5A46FFAE}" dt="2023-05-07T13:01:15.031" v="34" actId="478"/>
          <ac:spMkLst>
            <pc:docMk/>
            <pc:sldMk cId="3769847862" sldId="257"/>
            <ac:spMk id="2" creationId="{5455C14F-C3DD-801D-31C3-A119B29960A0}"/>
          </ac:spMkLst>
        </pc:spChg>
        <pc:spChg chg="del">
          <ac:chgData name="Dong Min Seo" userId="094f63ea8aea8b17" providerId="LiveId" clId="{1D93D981-B963-4D3C-85A2-CBCE5A46FFAE}" dt="2023-05-07T13:01:13.893" v="33" actId="478"/>
          <ac:spMkLst>
            <pc:docMk/>
            <pc:sldMk cId="3769847862" sldId="257"/>
            <ac:spMk id="3" creationId="{978C020A-C98C-8BD6-B1D8-417AB70736B5}"/>
          </ac:spMkLst>
        </pc:spChg>
        <pc:spChg chg="mod">
          <ac:chgData name="Dong Min Seo" userId="094f63ea8aea8b17" providerId="LiveId" clId="{1D93D981-B963-4D3C-85A2-CBCE5A46FFAE}" dt="2023-05-08T10:13:01.898" v="5693" actId="207"/>
          <ac:spMkLst>
            <pc:docMk/>
            <pc:sldMk cId="3769847862" sldId="257"/>
            <ac:spMk id="3" creationId="{F31CD8CF-7DBD-E0CE-F62C-7A6F892A7BAA}"/>
          </ac:spMkLst>
        </pc:spChg>
        <pc:spChg chg="add del mod">
          <ac:chgData name="Dong Min Seo" userId="094f63ea8aea8b17" providerId="LiveId" clId="{1D93D981-B963-4D3C-85A2-CBCE5A46FFAE}" dt="2023-05-07T13:06:59.491" v="87" actId="478"/>
          <ac:spMkLst>
            <pc:docMk/>
            <pc:sldMk cId="3769847862" sldId="257"/>
            <ac:spMk id="12" creationId="{60435056-091E-0E2F-59CA-AFB19CE4BA04}"/>
          </ac:spMkLst>
        </pc:spChg>
        <pc:spChg chg="add mod">
          <ac:chgData name="Dong Min Seo" userId="094f63ea8aea8b17" providerId="LiveId" clId="{1D93D981-B963-4D3C-85A2-CBCE5A46FFAE}" dt="2023-05-08T10:01:33.141" v="5236" actId="207"/>
          <ac:spMkLst>
            <pc:docMk/>
            <pc:sldMk cId="3769847862" sldId="257"/>
            <ac:spMk id="13" creationId="{5BFCFE44-6AAA-1A4F-D2EE-CFB3AD4C2F15}"/>
          </ac:spMkLst>
        </pc:spChg>
        <pc:spChg chg="add mod">
          <ac:chgData name="Dong Min Seo" userId="094f63ea8aea8b17" providerId="LiveId" clId="{1D93D981-B963-4D3C-85A2-CBCE5A46FFAE}" dt="2023-05-08T10:01:33.141" v="5236" actId="207"/>
          <ac:spMkLst>
            <pc:docMk/>
            <pc:sldMk cId="3769847862" sldId="257"/>
            <ac:spMk id="14" creationId="{0237A9FC-CD1B-9513-7853-E3EDAD266633}"/>
          </ac:spMkLst>
        </pc:spChg>
        <pc:spChg chg="add mod">
          <ac:chgData name="Dong Min Seo" userId="094f63ea8aea8b17" providerId="LiveId" clId="{1D93D981-B963-4D3C-85A2-CBCE5A46FFAE}" dt="2023-05-11T10:20:54.942" v="6054" actId="20577"/>
          <ac:spMkLst>
            <pc:docMk/>
            <pc:sldMk cId="3769847862" sldId="257"/>
            <ac:spMk id="15" creationId="{A407B349-5BE0-B9A7-7B07-1607ACBC28D3}"/>
          </ac:spMkLst>
        </pc:spChg>
        <pc:spChg chg="add mod">
          <ac:chgData name="Dong Min Seo" userId="094f63ea8aea8b17" providerId="LiveId" clId="{1D93D981-B963-4D3C-85A2-CBCE5A46FFAE}" dt="2023-05-11T10:21:05.621" v="6059" actId="20577"/>
          <ac:spMkLst>
            <pc:docMk/>
            <pc:sldMk cId="3769847862" sldId="257"/>
            <ac:spMk id="17" creationId="{9B17E220-D603-0588-D27F-C8B8335A8ED4}"/>
          </ac:spMkLst>
        </pc:spChg>
        <pc:spChg chg="add mod">
          <ac:chgData name="Dong Min Seo" userId="094f63ea8aea8b17" providerId="LiveId" clId="{1D93D981-B963-4D3C-85A2-CBCE5A46FFAE}" dt="2023-05-11T10:21:09.313" v="6063" actId="20577"/>
          <ac:spMkLst>
            <pc:docMk/>
            <pc:sldMk cId="3769847862" sldId="257"/>
            <ac:spMk id="19" creationId="{FA692A6F-76F6-7014-5CA5-3690BA79713B}"/>
          </ac:spMkLst>
        </pc:spChg>
        <pc:picChg chg="add mod">
          <ac:chgData name="Dong Min Seo" userId="094f63ea8aea8b17" providerId="LiveId" clId="{1D93D981-B963-4D3C-85A2-CBCE5A46FFAE}" dt="2023-05-11T11:36:53.524" v="8890"/>
          <ac:picMkLst>
            <pc:docMk/>
            <pc:sldMk cId="3769847862" sldId="257"/>
            <ac:picMk id="2" creationId="{BF3DD2D1-3BDC-1A5F-0229-0FEC9A0E355B}"/>
          </ac:picMkLst>
        </pc:picChg>
        <pc:picChg chg="add mod">
          <ac:chgData name="Dong Min Seo" userId="094f63ea8aea8b17" providerId="LiveId" clId="{1D93D981-B963-4D3C-85A2-CBCE5A46FFAE}" dt="2023-05-07T13:06:45.479" v="85" actId="1076"/>
          <ac:picMkLst>
            <pc:docMk/>
            <pc:sldMk cId="3769847862" sldId="257"/>
            <ac:picMk id="5" creationId="{5C7A57C6-08F2-A3B3-57DA-D94913B487FE}"/>
          </ac:picMkLst>
        </pc:picChg>
        <pc:picChg chg="add mod">
          <ac:chgData name="Dong Min Seo" userId="094f63ea8aea8b17" providerId="LiveId" clId="{1D93D981-B963-4D3C-85A2-CBCE5A46FFAE}" dt="2023-05-07T13:06:45.479" v="85" actId="1076"/>
          <ac:picMkLst>
            <pc:docMk/>
            <pc:sldMk cId="3769847862" sldId="257"/>
            <ac:picMk id="7" creationId="{219A17A6-AED2-0186-8E29-1DAB2EC9F71E}"/>
          </ac:picMkLst>
        </pc:picChg>
        <pc:picChg chg="add mod">
          <ac:chgData name="Dong Min Seo" userId="094f63ea8aea8b17" providerId="LiveId" clId="{1D93D981-B963-4D3C-85A2-CBCE5A46FFAE}" dt="2023-05-07T13:06:45.479" v="85" actId="1076"/>
          <ac:picMkLst>
            <pc:docMk/>
            <pc:sldMk cId="3769847862" sldId="257"/>
            <ac:picMk id="9" creationId="{8E638531-F794-5AD7-C61B-563233F20149}"/>
          </ac:picMkLst>
        </pc:picChg>
        <pc:picChg chg="add mod">
          <ac:chgData name="Dong Min Seo" userId="094f63ea8aea8b17" providerId="LiveId" clId="{1D93D981-B963-4D3C-85A2-CBCE5A46FFAE}" dt="2023-05-07T13:06:45.479" v="85" actId="1076"/>
          <ac:picMkLst>
            <pc:docMk/>
            <pc:sldMk cId="3769847862" sldId="257"/>
            <ac:picMk id="11" creationId="{7D105CEB-75F6-F805-E025-9DE2B2DF42A8}"/>
          </ac:picMkLst>
        </pc:picChg>
        <pc:cxnChg chg="add del">
          <ac:chgData name="Dong Min Seo" userId="094f63ea8aea8b17" providerId="LiveId" clId="{1D93D981-B963-4D3C-85A2-CBCE5A46FFAE}" dt="2023-05-07T13:05:46.141" v="63" actId="26606"/>
          <ac:cxnSpMkLst>
            <pc:docMk/>
            <pc:sldMk cId="3769847862" sldId="257"/>
            <ac:cxnSpMk id="16" creationId="{50DA1EB8-87CF-4588-A1FD-4756F9A28F6B}"/>
          </ac:cxnSpMkLst>
        </pc:cxnChg>
        <pc:cxnChg chg="add del">
          <ac:chgData name="Dong Min Seo" userId="094f63ea8aea8b17" providerId="LiveId" clId="{1D93D981-B963-4D3C-85A2-CBCE5A46FFAE}" dt="2023-05-07T13:05:46.141" v="63" actId="26606"/>
          <ac:cxnSpMkLst>
            <pc:docMk/>
            <pc:sldMk cId="3769847862" sldId="257"/>
            <ac:cxnSpMk id="18" creationId="{D7A4E378-EA57-47B9-B1EB-58B998F6CFFB}"/>
          </ac:cxnSpMkLst>
        </pc:cxnChg>
        <pc:cxnChg chg="add del">
          <ac:chgData name="Dong Min Seo" userId="094f63ea8aea8b17" providerId="LiveId" clId="{1D93D981-B963-4D3C-85A2-CBCE5A46FFAE}" dt="2023-05-07T13:05:46.141" v="63" actId="26606"/>
          <ac:cxnSpMkLst>
            <pc:docMk/>
            <pc:sldMk cId="3769847862" sldId="257"/>
            <ac:cxnSpMk id="20" creationId="{D2B31ED6-76F0-425A-9A41-C947AEF9C145}"/>
          </ac:cxnSpMkLst>
        </pc:cxnChg>
      </pc:sldChg>
      <pc:sldChg chg="addSp delSp modSp new mod">
        <pc:chgData name="Dong Min Seo" userId="094f63ea8aea8b17" providerId="LiveId" clId="{1D93D981-B963-4D3C-85A2-CBCE5A46FFAE}" dt="2023-05-11T11:36:55.550" v="8892"/>
        <pc:sldMkLst>
          <pc:docMk/>
          <pc:sldMk cId="1307946285" sldId="258"/>
        </pc:sldMkLst>
        <pc:spChg chg="del">
          <ac:chgData name="Dong Min Seo" userId="094f63ea8aea8b17" providerId="LiveId" clId="{1D93D981-B963-4D3C-85A2-CBCE5A46FFAE}" dt="2023-05-08T10:11:15.125" v="5689"/>
          <ac:spMkLst>
            <pc:docMk/>
            <pc:sldMk cId="1307946285" sldId="258"/>
            <ac:spMk id="2" creationId="{57932CC6-2C7E-A404-01C4-8524821DCF53}"/>
          </ac:spMkLst>
        </pc:spChg>
        <pc:spChg chg="add mod">
          <ac:chgData name="Dong Min Seo" userId="094f63ea8aea8b17" providerId="LiveId" clId="{1D93D981-B963-4D3C-85A2-CBCE5A46FFAE}" dt="2023-05-11T10:28:25.543" v="6177" actId="20577"/>
          <ac:spMkLst>
            <pc:docMk/>
            <pc:sldMk cId="1307946285" sldId="258"/>
            <ac:spMk id="2" creationId="{70B0D42B-6F23-D06A-0CAB-45B394919F3F}"/>
          </ac:spMkLst>
        </pc:spChg>
        <pc:spChg chg="del">
          <ac:chgData name="Dong Min Seo" userId="094f63ea8aea8b17" providerId="LiveId" clId="{1D93D981-B963-4D3C-85A2-CBCE5A46FFAE}" dt="2023-05-07T13:21:17.122" v="211" actId="478"/>
          <ac:spMkLst>
            <pc:docMk/>
            <pc:sldMk cId="1307946285" sldId="258"/>
            <ac:spMk id="2" creationId="{7C1C0916-9365-C00C-2784-AC8E92428AD8}"/>
          </ac:spMkLst>
        </pc:spChg>
        <pc:spChg chg="mod">
          <ac:chgData name="Dong Min Seo" userId="094f63ea8aea8b17" providerId="LiveId" clId="{1D93D981-B963-4D3C-85A2-CBCE5A46FFAE}" dt="2023-05-08T10:13:14.371" v="5697" actId="207"/>
          <ac:spMkLst>
            <pc:docMk/>
            <pc:sldMk cId="1307946285" sldId="258"/>
            <ac:spMk id="3" creationId="{0AA043E1-3960-F10D-746E-16CEE2C7362C}"/>
          </ac:spMkLst>
        </pc:spChg>
        <pc:spChg chg="del">
          <ac:chgData name="Dong Min Seo" userId="094f63ea8aea8b17" providerId="LiveId" clId="{1D93D981-B963-4D3C-85A2-CBCE5A46FFAE}" dt="2023-05-07T13:21:16.369" v="210" actId="478"/>
          <ac:spMkLst>
            <pc:docMk/>
            <pc:sldMk cId="1307946285" sldId="258"/>
            <ac:spMk id="3" creationId="{27D968D0-78CE-EA92-AA5D-16B935C6B3CE}"/>
          </ac:spMkLst>
        </pc:spChg>
        <pc:spChg chg="add mod">
          <ac:chgData name="Dong Min Seo" userId="094f63ea8aea8b17" providerId="LiveId" clId="{1D93D981-B963-4D3C-85A2-CBCE5A46FFAE}" dt="2023-05-08T10:01:40.316" v="5238" actId="207"/>
          <ac:spMkLst>
            <pc:docMk/>
            <pc:sldMk cId="1307946285" sldId="258"/>
            <ac:spMk id="4" creationId="{7823AD3F-D575-633B-3352-FBB4F26605A9}"/>
          </ac:spMkLst>
        </pc:spChg>
        <pc:spChg chg="add mod">
          <ac:chgData name="Dong Min Seo" userId="094f63ea8aea8b17" providerId="LiveId" clId="{1D93D981-B963-4D3C-85A2-CBCE5A46FFAE}" dt="2023-05-11T10:30:33.134" v="6263" actId="20577"/>
          <ac:spMkLst>
            <pc:docMk/>
            <pc:sldMk cId="1307946285" sldId="258"/>
            <ac:spMk id="5" creationId="{106DE45B-E83E-CFAD-7F34-73DB52B1C68D}"/>
          </ac:spMkLst>
        </pc:spChg>
        <pc:spChg chg="add mod">
          <ac:chgData name="Dong Min Seo" userId="094f63ea8aea8b17" providerId="LiveId" clId="{1D93D981-B963-4D3C-85A2-CBCE5A46FFAE}" dt="2023-05-11T10:30:37.884" v="6272" actId="20577"/>
          <ac:spMkLst>
            <pc:docMk/>
            <pc:sldMk cId="1307946285" sldId="258"/>
            <ac:spMk id="6" creationId="{09B6F99C-7B7D-FFAC-8635-1B6EF74A8EFB}"/>
          </ac:spMkLst>
        </pc:spChg>
        <pc:spChg chg="add mod">
          <ac:chgData name="Dong Min Seo" userId="094f63ea8aea8b17" providerId="LiveId" clId="{1D93D981-B963-4D3C-85A2-CBCE5A46FFAE}" dt="2023-05-11T10:30:44.213" v="6288" actId="20577"/>
          <ac:spMkLst>
            <pc:docMk/>
            <pc:sldMk cId="1307946285" sldId="258"/>
            <ac:spMk id="7" creationId="{91AD4DA8-1AC5-B03E-75E9-905EA40B10AE}"/>
          </ac:spMkLst>
        </pc:spChg>
        <pc:spChg chg="add mod">
          <ac:chgData name="Dong Min Seo" userId="094f63ea8aea8b17" providerId="LiveId" clId="{1D93D981-B963-4D3C-85A2-CBCE5A46FFAE}" dt="2023-05-11T10:25:48.907" v="6095" actId="1076"/>
          <ac:spMkLst>
            <pc:docMk/>
            <pc:sldMk cId="1307946285" sldId="258"/>
            <ac:spMk id="8" creationId="{7873A667-83FA-65EE-B126-38D909CE7A5F}"/>
          </ac:spMkLst>
        </pc:spChg>
        <pc:spChg chg="add mod">
          <ac:chgData name="Dong Min Seo" userId="094f63ea8aea8b17" providerId="LiveId" clId="{1D93D981-B963-4D3C-85A2-CBCE5A46FFAE}" dt="2023-05-11T10:32:28.524" v="6331" actId="20577"/>
          <ac:spMkLst>
            <pc:docMk/>
            <pc:sldMk cId="1307946285" sldId="258"/>
            <ac:spMk id="9" creationId="{B6726BD6-BA67-6A33-979E-CBE08B32FBA2}"/>
          </ac:spMkLst>
        </pc:spChg>
        <pc:spChg chg="add del mod">
          <ac:chgData name="Dong Min Seo" userId="094f63ea8aea8b17" providerId="LiveId" clId="{1D93D981-B963-4D3C-85A2-CBCE5A46FFAE}" dt="2023-05-07T13:32:43.015" v="471" actId="478"/>
          <ac:spMkLst>
            <pc:docMk/>
            <pc:sldMk cId="1307946285" sldId="258"/>
            <ac:spMk id="10" creationId="{4582C06C-7170-6BE6-4025-65B5CC22B0C0}"/>
          </ac:spMkLst>
        </pc:spChg>
        <pc:picChg chg="add del mod">
          <ac:chgData name="Dong Min Seo" userId="094f63ea8aea8b17" providerId="LiveId" clId="{1D93D981-B963-4D3C-85A2-CBCE5A46FFAE}" dt="2023-05-07T13:22:42.549" v="229" actId="478"/>
          <ac:picMkLst>
            <pc:docMk/>
            <pc:sldMk cId="1307946285" sldId="258"/>
            <ac:picMk id="5" creationId="{3A4DFFBD-9944-41B1-DD84-6785276AD3A6}"/>
          </ac:picMkLst>
        </pc:picChg>
        <pc:picChg chg="add del mod">
          <ac:chgData name="Dong Min Seo" userId="094f63ea8aea8b17" providerId="LiveId" clId="{1D93D981-B963-4D3C-85A2-CBCE5A46FFAE}" dt="2023-05-07T13:25:34.402" v="246" actId="478"/>
          <ac:picMkLst>
            <pc:docMk/>
            <pc:sldMk cId="1307946285" sldId="258"/>
            <ac:picMk id="7" creationId="{DF9D057F-EF7F-E338-0A76-BAD0591CA984}"/>
          </ac:picMkLst>
        </pc:picChg>
        <pc:picChg chg="add mod">
          <ac:chgData name="Dong Min Seo" userId="094f63ea8aea8b17" providerId="LiveId" clId="{1D93D981-B963-4D3C-85A2-CBCE5A46FFAE}" dt="2023-05-11T11:36:55.550" v="8892"/>
          <ac:picMkLst>
            <pc:docMk/>
            <pc:sldMk cId="1307946285" sldId="258"/>
            <ac:picMk id="10" creationId="{0912E329-2C46-6889-3600-99A86F264FE2}"/>
          </ac:picMkLst>
        </pc:picChg>
      </pc:sldChg>
      <pc:sldChg chg="delSp modSp add del mod">
        <pc:chgData name="Dong Min Seo" userId="094f63ea8aea8b17" providerId="LiveId" clId="{1D93D981-B963-4D3C-85A2-CBCE5A46FFAE}" dt="2023-05-07T13:35:14.412" v="549" actId="47"/>
        <pc:sldMkLst>
          <pc:docMk/>
          <pc:sldMk cId="1442798054" sldId="259"/>
        </pc:sldMkLst>
        <pc:spChg chg="mod">
          <ac:chgData name="Dong Min Seo" userId="094f63ea8aea8b17" providerId="LiveId" clId="{1D93D981-B963-4D3C-85A2-CBCE5A46FFAE}" dt="2023-05-07T13:33:48.570" v="514" actId="20577"/>
          <ac:spMkLst>
            <pc:docMk/>
            <pc:sldMk cId="1442798054" sldId="259"/>
            <ac:spMk id="4" creationId="{7823AD3F-D575-633B-3352-FBB4F26605A9}"/>
          </ac:spMkLst>
        </pc:spChg>
        <pc:spChg chg="del">
          <ac:chgData name="Dong Min Seo" userId="094f63ea8aea8b17" providerId="LiveId" clId="{1D93D981-B963-4D3C-85A2-CBCE5A46FFAE}" dt="2023-05-07T13:35:07.739" v="544" actId="478"/>
          <ac:spMkLst>
            <pc:docMk/>
            <pc:sldMk cId="1442798054" sldId="259"/>
            <ac:spMk id="8" creationId="{7873A667-83FA-65EE-B126-38D909CE7A5F}"/>
          </ac:spMkLst>
        </pc:spChg>
        <pc:spChg chg="del">
          <ac:chgData name="Dong Min Seo" userId="094f63ea8aea8b17" providerId="LiveId" clId="{1D93D981-B963-4D3C-85A2-CBCE5A46FFAE}" dt="2023-05-07T13:35:08.330" v="545" actId="478"/>
          <ac:spMkLst>
            <pc:docMk/>
            <pc:sldMk cId="1442798054" sldId="259"/>
            <ac:spMk id="9" creationId="{B6726BD6-BA67-6A33-979E-CBE08B32FBA2}"/>
          </ac:spMkLst>
        </pc:spChg>
      </pc:sldChg>
      <pc:sldChg chg="addSp delSp modSp add mod ord">
        <pc:chgData name="Dong Min Seo" userId="094f63ea8aea8b17" providerId="LiveId" clId="{1D93D981-B963-4D3C-85A2-CBCE5A46FFAE}" dt="2023-05-11T11:36:54.543" v="8891"/>
        <pc:sldMkLst>
          <pc:docMk/>
          <pc:sldMk cId="3381151813" sldId="260"/>
        </pc:sldMkLst>
        <pc:spChg chg="del">
          <ac:chgData name="Dong Min Seo" userId="094f63ea8aea8b17" providerId="LiveId" clId="{1D93D981-B963-4D3C-85A2-CBCE5A46FFAE}" dt="2023-05-08T10:11:15.125" v="5689"/>
          <ac:spMkLst>
            <pc:docMk/>
            <pc:sldMk cId="3381151813" sldId="260"/>
            <ac:spMk id="2" creationId="{3542A4BE-67C4-186A-1FE4-E8F16CFCC7D1}"/>
          </ac:spMkLst>
        </pc:spChg>
        <pc:spChg chg="mod">
          <ac:chgData name="Dong Min Seo" userId="094f63ea8aea8b17" providerId="LiveId" clId="{1D93D981-B963-4D3C-85A2-CBCE5A46FFAE}" dt="2023-05-08T10:01:36.323" v="5237" actId="207"/>
          <ac:spMkLst>
            <pc:docMk/>
            <pc:sldMk cId="3381151813" sldId="260"/>
            <ac:spMk id="4" creationId="{7823AD3F-D575-633B-3352-FBB4F26605A9}"/>
          </ac:spMkLst>
        </pc:spChg>
        <pc:spChg chg="mod">
          <ac:chgData name="Dong Min Seo" userId="094f63ea8aea8b17" providerId="LiveId" clId="{1D93D981-B963-4D3C-85A2-CBCE5A46FFAE}" dt="2023-05-08T10:13:08.406" v="5695" actId="2711"/>
          <ac:spMkLst>
            <pc:docMk/>
            <pc:sldMk cId="3381151813" sldId="260"/>
            <ac:spMk id="5" creationId="{BC93F6B2-AD2D-F5DD-6ECD-73F99B59E39D}"/>
          </ac:spMkLst>
        </pc:spChg>
        <pc:spChg chg="del">
          <ac:chgData name="Dong Min Seo" userId="094f63ea8aea8b17" providerId="LiveId" clId="{1D93D981-B963-4D3C-85A2-CBCE5A46FFAE}" dt="2023-05-07T13:34:03.312" v="525" actId="478"/>
          <ac:spMkLst>
            <pc:docMk/>
            <pc:sldMk cId="3381151813" sldId="260"/>
            <ac:spMk id="8" creationId="{7873A667-83FA-65EE-B126-38D909CE7A5F}"/>
          </ac:spMkLst>
        </pc:spChg>
        <pc:spChg chg="del">
          <ac:chgData name="Dong Min Seo" userId="094f63ea8aea8b17" providerId="LiveId" clId="{1D93D981-B963-4D3C-85A2-CBCE5A46FFAE}" dt="2023-05-07T13:34:03.636" v="526" actId="478"/>
          <ac:spMkLst>
            <pc:docMk/>
            <pc:sldMk cId="3381151813" sldId="260"/>
            <ac:spMk id="9" creationId="{B6726BD6-BA67-6A33-979E-CBE08B32FBA2}"/>
          </ac:spMkLst>
        </pc:spChg>
        <pc:picChg chg="add mod">
          <ac:chgData name="Dong Min Seo" userId="094f63ea8aea8b17" providerId="LiveId" clId="{1D93D981-B963-4D3C-85A2-CBCE5A46FFAE}" dt="2023-05-11T11:36:54.543" v="8891"/>
          <ac:picMkLst>
            <pc:docMk/>
            <pc:sldMk cId="3381151813" sldId="260"/>
            <ac:picMk id="2" creationId="{C431D54A-7F56-0DBD-0B67-26F28AFA6BB9}"/>
          </ac:picMkLst>
        </pc:picChg>
        <pc:picChg chg="add mod">
          <ac:chgData name="Dong Min Seo" userId="094f63ea8aea8b17" providerId="LiveId" clId="{1D93D981-B963-4D3C-85A2-CBCE5A46FFAE}" dt="2023-05-07T13:34:51.799" v="542" actId="1076"/>
          <ac:picMkLst>
            <pc:docMk/>
            <pc:sldMk cId="3381151813" sldId="260"/>
            <ac:picMk id="3" creationId="{28D4B734-66AC-A3FE-6860-733016B6ADC6}"/>
          </ac:picMkLst>
        </pc:picChg>
      </pc:sldChg>
      <pc:sldChg chg="addSp delSp modSp add mod">
        <pc:chgData name="Dong Min Seo" userId="094f63ea8aea8b17" providerId="LiveId" clId="{1D93D981-B963-4D3C-85A2-CBCE5A46FFAE}" dt="2023-05-11T11:36:57.822" v="8894"/>
        <pc:sldMkLst>
          <pc:docMk/>
          <pc:sldMk cId="2591134455" sldId="261"/>
        </pc:sldMkLst>
        <pc:spChg chg="add mod">
          <ac:chgData name="Dong Min Seo" userId="094f63ea8aea8b17" providerId="LiveId" clId="{1D93D981-B963-4D3C-85A2-CBCE5A46FFAE}" dt="2023-05-08T10:01:55.962" v="5240" actId="207"/>
          <ac:spMkLst>
            <pc:docMk/>
            <pc:sldMk cId="2591134455" sldId="261"/>
            <ac:spMk id="2" creationId="{3E605A82-C867-E427-ADC5-E750135A13AA}"/>
          </ac:spMkLst>
        </pc:spChg>
        <pc:spChg chg="add del mod">
          <ac:chgData name="Dong Min Seo" userId="094f63ea8aea8b17" providerId="LiveId" clId="{1D93D981-B963-4D3C-85A2-CBCE5A46FFAE}" dt="2023-05-07T13:37:27.956" v="563"/>
          <ac:spMkLst>
            <pc:docMk/>
            <pc:sldMk cId="2591134455" sldId="261"/>
            <ac:spMk id="3" creationId="{15CBE131-1020-E3F6-F436-205DE8335A25}"/>
          </ac:spMkLst>
        </pc:spChg>
        <pc:spChg chg="del">
          <ac:chgData name="Dong Min Seo" userId="094f63ea8aea8b17" providerId="LiveId" clId="{1D93D981-B963-4D3C-85A2-CBCE5A46FFAE}" dt="2023-05-08T10:11:15.125" v="5689"/>
          <ac:spMkLst>
            <pc:docMk/>
            <pc:sldMk cId="2591134455" sldId="261"/>
            <ac:spMk id="3" creationId="{C30CAB80-5EBC-7FBE-C8F2-44D9439F716A}"/>
          </ac:spMkLst>
        </pc:spChg>
        <pc:spChg chg="mod">
          <ac:chgData name="Dong Min Seo" userId="094f63ea8aea8b17" providerId="LiveId" clId="{1D93D981-B963-4D3C-85A2-CBCE5A46FFAE}" dt="2023-05-08T10:01:55.962" v="5240" actId="207"/>
          <ac:spMkLst>
            <pc:docMk/>
            <pc:sldMk cId="2591134455" sldId="261"/>
            <ac:spMk id="4" creationId="{7823AD3F-D575-633B-3352-FBB4F26605A9}"/>
          </ac:spMkLst>
        </pc:spChg>
        <pc:spChg chg="add mod">
          <ac:chgData name="Dong Min Seo" userId="094f63ea8aea8b17" providerId="LiveId" clId="{1D93D981-B963-4D3C-85A2-CBCE5A46FFAE}" dt="2023-05-08T10:01:55.962" v="5240" actId="207"/>
          <ac:spMkLst>
            <pc:docMk/>
            <pc:sldMk cId="2591134455" sldId="261"/>
            <ac:spMk id="5" creationId="{03198BAE-F921-120B-2750-9508B199D092}"/>
          </ac:spMkLst>
        </pc:spChg>
        <pc:spChg chg="mod">
          <ac:chgData name="Dong Min Seo" userId="094f63ea8aea8b17" providerId="LiveId" clId="{1D93D981-B963-4D3C-85A2-CBCE5A46FFAE}" dt="2023-05-08T10:13:29.047" v="5701" actId="207"/>
          <ac:spMkLst>
            <pc:docMk/>
            <pc:sldMk cId="2591134455" sldId="261"/>
            <ac:spMk id="6" creationId="{0E498809-DBD2-18CE-312A-926B17316ECE}"/>
          </ac:spMkLst>
        </pc:spChg>
        <pc:spChg chg="del mod">
          <ac:chgData name="Dong Min Seo" userId="094f63ea8aea8b17" providerId="LiveId" clId="{1D93D981-B963-4D3C-85A2-CBCE5A46FFAE}" dt="2023-05-07T13:39:35.050" v="587" actId="478"/>
          <ac:spMkLst>
            <pc:docMk/>
            <pc:sldMk cId="2591134455" sldId="261"/>
            <ac:spMk id="8" creationId="{7873A667-83FA-65EE-B126-38D909CE7A5F}"/>
          </ac:spMkLst>
        </pc:spChg>
        <pc:spChg chg="del">
          <ac:chgData name="Dong Min Seo" userId="094f63ea8aea8b17" providerId="LiveId" clId="{1D93D981-B963-4D3C-85A2-CBCE5A46FFAE}" dt="2023-05-07T13:37:15.457" v="558" actId="478"/>
          <ac:spMkLst>
            <pc:docMk/>
            <pc:sldMk cId="2591134455" sldId="261"/>
            <ac:spMk id="9" creationId="{B6726BD6-BA67-6A33-979E-CBE08B32FBA2}"/>
          </ac:spMkLst>
        </pc:spChg>
        <pc:spChg chg="add mod">
          <ac:chgData name="Dong Min Seo" userId="094f63ea8aea8b17" providerId="LiveId" clId="{1D93D981-B963-4D3C-85A2-CBCE5A46FFAE}" dt="2023-05-08T10:01:55.962" v="5240" actId="207"/>
          <ac:spMkLst>
            <pc:docMk/>
            <pc:sldMk cId="2591134455" sldId="261"/>
            <ac:spMk id="13" creationId="{AB8F8060-72E0-208F-D520-979981F066AF}"/>
          </ac:spMkLst>
        </pc:spChg>
        <pc:spChg chg="add del mod">
          <ac:chgData name="Dong Min Seo" userId="094f63ea8aea8b17" providerId="LiveId" clId="{1D93D981-B963-4D3C-85A2-CBCE5A46FFAE}" dt="2023-05-07T13:44:49.713" v="652" actId="478"/>
          <ac:spMkLst>
            <pc:docMk/>
            <pc:sldMk cId="2591134455" sldId="261"/>
            <ac:spMk id="14" creationId="{1820B816-66A5-7727-D112-22CD7A62823F}"/>
          </ac:spMkLst>
        </pc:spChg>
        <pc:spChg chg="add del">
          <ac:chgData name="Dong Min Seo" userId="094f63ea8aea8b17" providerId="LiveId" clId="{1D93D981-B963-4D3C-85A2-CBCE5A46FFAE}" dt="2023-05-07T13:44:11.577" v="641" actId="11529"/>
          <ac:spMkLst>
            <pc:docMk/>
            <pc:sldMk cId="2591134455" sldId="261"/>
            <ac:spMk id="15" creationId="{333DE065-38C1-8A5D-CDFA-567E5C3AC264}"/>
          </ac:spMkLst>
        </pc:spChg>
        <pc:spChg chg="add mod">
          <ac:chgData name="Dong Min Seo" userId="094f63ea8aea8b17" providerId="LiveId" clId="{1D93D981-B963-4D3C-85A2-CBCE5A46FFAE}" dt="2023-05-08T10:02:15.509" v="5242" actId="692"/>
          <ac:spMkLst>
            <pc:docMk/>
            <pc:sldMk cId="2591134455" sldId="261"/>
            <ac:spMk id="16" creationId="{18FD4527-5A4A-1688-0284-B400CA0DF82C}"/>
          </ac:spMkLst>
        </pc:spChg>
        <pc:spChg chg="add mod">
          <ac:chgData name="Dong Min Seo" userId="094f63ea8aea8b17" providerId="LiveId" clId="{1D93D981-B963-4D3C-85A2-CBCE5A46FFAE}" dt="2023-05-08T10:02:15.509" v="5242" actId="692"/>
          <ac:spMkLst>
            <pc:docMk/>
            <pc:sldMk cId="2591134455" sldId="261"/>
            <ac:spMk id="17" creationId="{9EC26E40-0909-F33A-1A2A-BB4AC98A9AD2}"/>
          </ac:spMkLst>
        </pc:spChg>
        <pc:spChg chg="add mod">
          <ac:chgData name="Dong Min Seo" userId="094f63ea8aea8b17" providerId="LiveId" clId="{1D93D981-B963-4D3C-85A2-CBCE5A46FFAE}" dt="2023-05-08T10:02:15.509" v="5242" actId="692"/>
          <ac:spMkLst>
            <pc:docMk/>
            <pc:sldMk cId="2591134455" sldId="261"/>
            <ac:spMk id="18" creationId="{4324EFFC-0068-EFBC-C3C6-F624DE7DC79F}"/>
          </ac:spMkLst>
        </pc:spChg>
        <pc:spChg chg="add mod">
          <ac:chgData name="Dong Min Seo" userId="094f63ea8aea8b17" providerId="LiveId" clId="{1D93D981-B963-4D3C-85A2-CBCE5A46FFAE}" dt="2023-05-08T10:01:55.962" v="5240" actId="207"/>
          <ac:spMkLst>
            <pc:docMk/>
            <pc:sldMk cId="2591134455" sldId="261"/>
            <ac:spMk id="48" creationId="{5F3CEBFF-D873-DE25-AF9E-AE4B1E6FB318}"/>
          </ac:spMkLst>
        </pc:spChg>
        <pc:spChg chg="add mod">
          <ac:chgData name="Dong Min Seo" userId="094f63ea8aea8b17" providerId="LiveId" clId="{1D93D981-B963-4D3C-85A2-CBCE5A46FFAE}" dt="2023-05-08T10:01:55.962" v="5240" actId="207"/>
          <ac:spMkLst>
            <pc:docMk/>
            <pc:sldMk cId="2591134455" sldId="261"/>
            <ac:spMk id="49" creationId="{DFFB64D7-D9F3-F796-2187-8F3CBC145873}"/>
          </ac:spMkLst>
        </pc:spChg>
        <pc:spChg chg="add mod">
          <ac:chgData name="Dong Min Seo" userId="094f63ea8aea8b17" providerId="LiveId" clId="{1D93D981-B963-4D3C-85A2-CBCE5A46FFAE}" dt="2023-05-08T10:01:55.962" v="5240" actId="207"/>
          <ac:spMkLst>
            <pc:docMk/>
            <pc:sldMk cId="2591134455" sldId="261"/>
            <ac:spMk id="51" creationId="{84D4D418-9131-1337-18A0-D83A7C5CD46B}"/>
          </ac:spMkLst>
        </pc:spChg>
        <pc:spChg chg="add mod">
          <ac:chgData name="Dong Min Seo" userId="094f63ea8aea8b17" providerId="LiveId" clId="{1D93D981-B963-4D3C-85A2-CBCE5A46FFAE}" dt="2023-05-08T10:01:55.962" v="5240" actId="207"/>
          <ac:spMkLst>
            <pc:docMk/>
            <pc:sldMk cId="2591134455" sldId="261"/>
            <ac:spMk id="52" creationId="{1C76A2AE-E3FA-1876-06E9-C3BF832B6BFD}"/>
          </ac:spMkLst>
        </pc:spChg>
        <pc:spChg chg="add mod">
          <ac:chgData name="Dong Min Seo" userId="094f63ea8aea8b17" providerId="LiveId" clId="{1D93D981-B963-4D3C-85A2-CBCE5A46FFAE}" dt="2023-05-08T10:01:55.962" v="5240" actId="207"/>
          <ac:spMkLst>
            <pc:docMk/>
            <pc:sldMk cId="2591134455" sldId="261"/>
            <ac:spMk id="53" creationId="{AB88812C-BE66-A85D-F42F-BCC9265DA907}"/>
          </ac:spMkLst>
        </pc:spChg>
        <pc:spChg chg="add mod">
          <ac:chgData name="Dong Min Seo" userId="094f63ea8aea8b17" providerId="LiveId" clId="{1D93D981-B963-4D3C-85A2-CBCE5A46FFAE}" dt="2023-05-08T10:01:55.962" v="5240" actId="207"/>
          <ac:spMkLst>
            <pc:docMk/>
            <pc:sldMk cId="2591134455" sldId="261"/>
            <ac:spMk id="54" creationId="{6F875AE4-8953-5777-6F6E-A992BDCA9101}"/>
          </ac:spMkLst>
        </pc:spChg>
        <pc:picChg chg="add mod">
          <ac:chgData name="Dong Min Seo" userId="094f63ea8aea8b17" providerId="LiveId" clId="{1D93D981-B963-4D3C-85A2-CBCE5A46FFAE}" dt="2023-05-11T11:36:57.822" v="8894"/>
          <ac:picMkLst>
            <pc:docMk/>
            <pc:sldMk cId="2591134455" sldId="261"/>
            <ac:picMk id="3" creationId="{52FEE183-88E1-28FB-97D7-A4C18326573A}"/>
          </ac:picMkLst>
        </pc:picChg>
        <pc:cxnChg chg="add mod">
          <ac:chgData name="Dong Min Seo" userId="094f63ea8aea8b17" providerId="LiveId" clId="{1D93D981-B963-4D3C-85A2-CBCE5A46FFAE}" dt="2023-05-08T10:02:09.700" v="5241" actId="692"/>
          <ac:cxnSpMkLst>
            <pc:docMk/>
            <pc:sldMk cId="2591134455" sldId="261"/>
            <ac:cxnSpMk id="7" creationId="{FAD73764-CA2A-F87E-D5C8-A815ABEA4D49}"/>
          </ac:cxnSpMkLst>
        </pc:cxnChg>
        <pc:cxnChg chg="add del mod">
          <ac:chgData name="Dong Min Seo" userId="094f63ea8aea8b17" providerId="LiveId" clId="{1D93D981-B963-4D3C-85A2-CBCE5A46FFAE}" dt="2023-05-07T13:49:31.005" v="707" actId="478"/>
          <ac:cxnSpMkLst>
            <pc:docMk/>
            <pc:sldMk cId="2591134455" sldId="261"/>
            <ac:cxnSpMk id="19" creationId="{85E26B78-81F5-99AA-11C3-A5DD664A9A78}"/>
          </ac:cxnSpMkLst>
        </pc:cxnChg>
        <pc:cxnChg chg="add del mod">
          <ac:chgData name="Dong Min Seo" userId="094f63ea8aea8b17" providerId="LiveId" clId="{1D93D981-B963-4D3C-85A2-CBCE5A46FFAE}" dt="2023-05-07T13:48:53.849" v="697" actId="478"/>
          <ac:cxnSpMkLst>
            <pc:docMk/>
            <pc:sldMk cId="2591134455" sldId="261"/>
            <ac:cxnSpMk id="32" creationId="{36F47880-4069-E146-FE7C-B6235F4DE9E7}"/>
          </ac:cxnSpMkLst>
        </pc:cxnChg>
        <pc:cxnChg chg="add del mod">
          <ac:chgData name="Dong Min Seo" userId="094f63ea8aea8b17" providerId="LiveId" clId="{1D93D981-B963-4D3C-85A2-CBCE5A46FFAE}" dt="2023-05-07T13:49:29.087" v="706" actId="478"/>
          <ac:cxnSpMkLst>
            <pc:docMk/>
            <pc:sldMk cId="2591134455" sldId="261"/>
            <ac:cxnSpMk id="36" creationId="{84D55820-3437-37C8-0C7E-8F5C7EDD2784}"/>
          </ac:cxnSpMkLst>
        </pc:cxnChg>
        <pc:cxnChg chg="add mod">
          <ac:chgData name="Dong Min Seo" userId="094f63ea8aea8b17" providerId="LiveId" clId="{1D93D981-B963-4D3C-85A2-CBCE5A46FFAE}" dt="2023-05-08T10:02:09.700" v="5241" actId="692"/>
          <ac:cxnSpMkLst>
            <pc:docMk/>
            <pc:sldMk cId="2591134455" sldId="261"/>
            <ac:cxnSpMk id="44" creationId="{A3FF91D9-47C0-8850-F059-A985FB63B614}"/>
          </ac:cxnSpMkLst>
        </pc:cxnChg>
        <pc:cxnChg chg="add mod">
          <ac:chgData name="Dong Min Seo" userId="094f63ea8aea8b17" providerId="LiveId" clId="{1D93D981-B963-4D3C-85A2-CBCE5A46FFAE}" dt="2023-05-08T10:02:09.700" v="5241" actId="692"/>
          <ac:cxnSpMkLst>
            <pc:docMk/>
            <pc:sldMk cId="2591134455" sldId="261"/>
            <ac:cxnSpMk id="47" creationId="{83635B3B-F933-E27A-EAFA-150832A96A04}"/>
          </ac:cxnSpMkLst>
        </pc:cxnChg>
        <pc:cxnChg chg="add mod">
          <ac:chgData name="Dong Min Seo" userId="094f63ea8aea8b17" providerId="LiveId" clId="{1D93D981-B963-4D3C-85A2-CBCE5A46FFAE}" dt="2023-05-08T10:02:09.700" v="5241" actId="692"/>
          <ac:cxnSpMkLst>
            <pc:docMk/>
            <pc:sldMk cId="2591134455" sldId="261"/>
            <ac:cxnSpMk id="50" creationId="{F60C5DB3-AF99-DE9A-00E5-65C7C520ED9D}"/>
          </ac:cxnSpMkLst>
        </pc:cxnChg>
      </pc:sldChg>
      <pc:sldChg chg="addSp delSp modSp add mod ord">
        <pc:chgData name="Dong Min Seo" userId="094f63ea8aea8b17" providerId="LiveId" clId="{1D93D981-B963-4D3C-85A2-CBCE5A46FFAE}" dt="2023-05-11T11:36:56.776" v="8893"/>
        <pc:sldMkLst>
          <pc:docMk/>
          <pc:sldMk cId="337353735" sldId="262"/>
        </pc:sldMkLst>
        <pc:spChg chg="del">
          <ac:chgData name="Dong Min Seo" userId="094f63ea8aea8b17" providerId="LiveId" clId="{1D93D981-B963-4D3C-85A2-CBCE5A46FFAE}" dt="2023-05-08T10:11:15.125" v="5689"/>
          <ac:spMkLst>
            <pc:docMk/>
            <pc:sldMk cId="337353735" sldId="262"/>
            <ac:spMk id="2" creationId="{FA2E381B-62B8-41BE-3405-0B95F95C2CC4}"/>
          </ac:spMkLst>
        </pc:spChg>
        <pc:spChg chg="mod">
          <ac:chgData name="Dong Min Seo" userId="094f63ea8aea8b17" providerId="LiveId" clId="{1D93D981-B963-4D3C-85A2-CBCE5A46FFAE}" dt="2023-05-08T10:01:44.880" v="5239" actId="207"/>
          <ac:spMkLst>
            <pc:docMk/>
            <pc:sldMk cId="337353735" sldId="262"/>
            <ac:spMk id="4" creationId="{7823AD3F-D575-633B-3352-FBB4F26605A9}"/>
          </ac:spMkLst>
        </pc:spChg>
        <pc:spChg chg="mod">
          <ac:chgData name="Dong Min Seo" userId="094f63ea8aea8b17" providerId="LiveId" clId="{1D93D981-B963-4D3C-85A2-CBCE5A46FFAE}" dt="2023-05-08T10:13:20.205" v="5699" actId="207"/>
          <ac:spMkLst>
            <pc:docMk/>
            <pc:sldMk cId="337353735" sldId="262"/>
            <ac:spMk id="5" creationId="{9D447A44-32CD-F7AD-31E4-3C1C53A94605}"/>
          </ac:spMkLst>
        </pc:spChg>
        <pc:picChg chg="add mod">
          <ac:chgData name="Dong Min Seo" userId="094f63ea8aea8b17" providerId="LiveId" clId="{1D93D981-B963-4D3C-85A2-CBCE5A46FFAE}" dt="2023-05-11T11:36:56.776" v="8893"/>
          <ac:picMkLst>
            <pc:docMk/>
            <pc:sldMk cId="337353735" sldId="262"/>
            <ac:picMk id="2" creationId="{FB0A457A-A7D6-3528-7FB7-F419F7CCEAD2}"/>
          </ac:picMkLst>
        </pc:picChg>
        <pc:picChg chg="mod">
          <ac:chgData name="Dong Min Seo" userId="094f63ea8aea8b17" providerId="LiveId" clId="{1D93D981-B963-4D3C-85A2-CBCE5A46FFAE}" dt="2023-05-07T13:35:25.871" v="557" actId="1076"/>
          <ac:picMkLst>
            <pc:docMk/>
            <pc:sldMk cId="337353735" sldId="262"/>
            <ac:picMk id="3" creationId="{28D4B734-66AC-A3FE-6860-733016B6ADC6}"/>
          </ac:picMkLst>
        </pc:picChg>
      </pc:sldChg>
      <pc:sldChg chg="addSp delSp modSp add mod">
        <pc:chgData name="Dong Min Seo" userId="094f63ea8aea8b17" providerId="LiveId" clId="{1D93D981-B963-4D3C-85A2-CBCE5A46FFAE}" dt="2023-05-11T11:36:59.232" v="8895"/>
        <pc:sldMkLst>
          <pc:docMk/>
          <pc:sldMk cId="4007999611" sldId="263"/>
        </pc:sldMkLst>
        <pc:spChg chg="del">
          <ac:chgData name="Dong Min Seo" userId="094f63ea8aea8b17" providerId="LiveId" clId="{1D93D981-B963-4D3C-85A2-CBCE5A46FFAE}" dt="2023-05-08T10:11:15.125" v="5689"/>
          <ac:spMkLst>
            <pc:docMk/>
            <pc:sldMk cId="4007999611" sldId="263"/>
            <ac:spMk id="2" creationId="{1A3FBB17-1847-6493-DFE4-7AF5B39C3CE8}"/>
          </ac:spMkLst>
        </pc:spChg>
        <pc:spChg chg="add del">
          <ac:chgData name="Dong Min Seo" userId="094f63ea8aea8b17" providerId="LiveId" clId="{1D93D981-B963-4D3C-85A2-CBCE5A46FFAE}" dt="2023-05-07T13:55:46.013" v="831" actId="478"/>
          <ac:spMkLst>
            <pc:docMk/>
            <pc:sldMk cId="4007999611" sldId="263"/>
            <ac:spMk id="2" creationId="{3E605A82-C867-E427-ADC5-E750135A13AA}"/>
          </ac:spMkLst>
        </pc:spChg>
        <pc:spChg chg="mod">
          <ac:chgData name="Dong Min Seo" userId="094f63ea8aea8b17" providerId="LiveId" clId="{1D93D981-B963-4D3C-85A2-CBCE5A46FFAE}" dt="2023-05-08T10:13:35.167" v="5703" actId="207"/>
          <ac:spMkLst>
            <pc:docMk/>
            <pc:sldMk cId="4007999611" sldId="263"/>
            <ac:spMk id="3" creationId="{92615806-646B-82EA-15A3-7ED0CF60957D}"/>
          </ac:spMkLst>
        </pc:spChg>
        <pc:spChg chg="mod">
          <ac:chgData name="Dong Min Seo" userId="094f63ea8aea8b17" providerId="LiveId" clId="{1D93D981-B963-4D3C-85A2-CBCE5A46FFAE}" dt="2023-05-08T10:02:29.611" v="5244" actId="207"/>
          <ac:spMkLst>
            <pc:docMk/>
            <pc:sldMk cId="4007999611" sldId="263"/>
            <ac:spMk id="4" creationId="{7823AD3F-D575-633B-3352-FBB4F26605A9}"/>
          </ac:spMkLst>
        </pc:spChg>
        <pc:spChg chg="mod">
          <ac:chgData name="Dong Min Seo" userId="094f63ea8aea8b17" providerId="LiveId" clId="{1D93D981-B963-4D3C-85A2-CBCE5A46FFAE}" dt="2023-05-08T10:02:29.611" v="5244" actId="207"/>
          <ac:spMkLst>
            <pc:docMk/>
            <pc:sldMk cId="4007999611" sldId="263"/>
            <ac:spMk id="5" creationId="{03198BAE-F921-120B-2750-9508B199D092}"/>
          </ac:spMkLst>
        </pc:spChg>
        <pc:spChg chg="add mod">
          <ac:chgData name="Dong Min Seo" userId="094f63ea8aea8b17" providerId="LiveId" clId="{1D93D981-B963-4D3C-85A2-CBCE5A46FFAE}" dt="2023-05-08T10:02:29.611" v="5244" actId="207"/>
          <ac:spMkLst>
            <pc:docMk/>
            <pc:sldMk cId="4007999611" sldId="263"/>
            <ac:spMk id="10" creationId="{B3E19AC2-1546-2BE6-B042-68994B44D4A6}"/>
          </ac:spMkLst>
        </pc:spChg>
        <pc:spChg chg="add mod">
          <ac:chgData name="Dong Min Seo" userId="094f63ea8aea8b17" providerId="LiveId" clId="{1D93D981-B963-4D3C-85A2-CBCE5A46FFAE}" dt="2023-05-08T10:02:29.611" v="5244" actId="207"/>
          <ac:spMkLst>
            <pc:docMk/>
            <pc:sldMk cId="4007999611" sldId="263"/>
            <ac:spMk id="12" creationId="{D073FFE7-152A-E3FA-07CB-95753AFAD68A}"/>
          </ac:spMkLst>
        </pc:spChg>
        <pc:spChg chg="del">
          <ac:chgData name="Dong Min Seo" userId="094f63ea8aea8b17" providerId="LiveId" clId="{1D93D981-B963-4D3C-85A2-CBCE5A46FFAE}" dt="2023-05-07T13:54:51.018" v="812" actId="478"/>
          <ac:spMkLst>
            <pc:docMk/>
            <pc:sldMk cId="4007999611" sldId="263"/>
            <ac:spMk id="13" creationId="{AB8F8060-72E0-208F-D520-979981F066AF}"/>
          </ac:spMkLst>
        </pc:spChg>
        <pc:spChg chg="add mod">
          <ac:chgData name="Dong Min Seo" userId="094f63ea8aea8b17" providerId="LiveId" clId="{1D93D981-B963-4D3C-85A2-CBCE5A46FFAE}" dt="2023-05-08T10:02:29.611" v="5244" actId="207"/>
          <ac:spMkLst>
            <pc:docMk/>
            <pc:sldMk cId="4007999611" sldId="263"/>
            <ac:spMk id="15" creationId="{82E0DAA1-9183-77C3-4A09-C9687625AFFE}"/>
          </ac:spMkLst>
        </pc:spChg>
        <pc:spChg chg="del">
          <ac:chgData name="Dong Min Seo" userId="094f63ea8aea8b17" providerId="LiveId" clId="{1D93D981-B963-4D3C-85A2-CBCE5A46FFAE}" dt="2023-05-07T13:54:43.367" v="802" actId="478"/>
          <ac:spMkLst>
            <pc:docMk/>
            <pc:sldMk cId="4007999611" sldId="263"/>
            <ac:spMk id="16" creationId="{18FD4527-5A4A-1688-0284-B400CA0DF82C}"/>
          </ac:spMkLst>
        </pc:spChg>
        <pc:spChg chg="del">
          <ac:chgData name="Dong Min Seo" userId="094f63ea8aea8b17" providerId="LiveId" clId="{1D93D981-B963-4D3C-85A2-CBCE5A46FFAE}" dt="2023-05-07T13:54:42.679" v="801" actId="478"/>
          <ac:spMkLst>
            <pc:docMk/>
            <pc:sldMk cId="4007999611" sldId="263"/>
            <ac:spMk id="17" creationId="{9EC26E40-0909-F33A-1A2A-BB4AC98A9AD2}"/>
          </ac:spMkLst>
        </pc:spChg>
        <pc:spChg chg="del">
          <ac:chgData name="Dong Min Seo" userId="094f63ea8aea8b17" providerId="LiveId" clId="{1D93D981-B963-4D3C-85A2-CBCE5A46FFAE}" dt="2023-05-07T13:54:42.309" v="800" actId="478"/>
          <ac:spMkLst>
            <pc:docMk/>
            <pc:sldMk cId="4007999611" sldId="263"/>
            <ac:spMk id="18" creationId="{4324EFFC-0068-EFBC-C3C6-F624DE7DC79F}"/>
          </ac:spMkLst>
        </pc:spChg>
        <pc:spChg chg="del">
          <ac:chgData name="Dong Min Seo" userId="094f63ea8aea8b17" providerId="LiveId" clId="{1D93D981-B963-4D3C-85A2-CBCE5A46FFAE}" dt="2023-05-07T13:54:48.972" v="809" actId="478"/>
          <ac:spMkLst>
            <pc:docMk/>
            <pc:sldMk cId="4007999611" sldId="263"/>
            <ac:spMk id="48" creationId="{5F3CEBFF-D873-DE25-AF9E-AE4B1E6FB318}"/>
          </ac:spMkLst>
        </pc:spChg>
        <pc:spChg chg="del">
          <ac:chgData name="Dong Min Seo" userId="094f63ea8aea8b17" providerId="LiveId" clId="{1D93D981-B963-4D3C-85A2-CBCE5A46FFAE}" dt="2023-05-07T13:54:48.358" v="808" actId="478"/>
          <ac:spMkLst>
            <pc:docMk/>
            <pc:sldMk cId="4007999611" sldId="263"/>
            <ac:spMk id="49" creationId="{DFFB64D7-D9F3-F796-2187-8F3CBC145873}"/>
          </ac:spMkLst>
        </pc:spChg>
        <pc:spChg chg="del mod">
          <ac:chgData name="Dong Min Seo" userId="094f63ea8aea8b17" providerId="LiveId" clId="{1D93D981-B963-4D3C-85A2-CBCE5A46FFAE}" dt="2023-05-07T13:54:45.927" v="805" actId="478"/>
          <ac:spMkLst>
            <pc:docMk/>
            <pc:sldMk cId="4007999611" sldId="263"/>
            <ac:spMk id="51" creationId="{84D4D418-9131-1337-18A0-D83A7C5CD46B}"/>
          </ac:spMkLst>
        </pc:spChg>
        <pc:spChg chg="del">
          <ac:chgData name="Dong Min Seo" userId="094f63ea8aea8b17" providerId="LiveId" clId="{1D93D981-B963-4D3C-85A2-CBCE5A46FFAE}" dt="2023-05-07T13:54:44.613" v="804" actId="478"/>
          <ac:spMkLst>
            <pc:docMk/>
            <pc:sldMk cId="4007999611" sldId="263"/>
            <ac:spMk id="52" creationId="{1C76A2AE-E3FA-1876-06E9-C3BF832B6BFD}"/>
          </ac:spMkLst>
        </pc:spChg>
        <pc:spChg chg="del">
          <ac:chgData name="Dong Min Seo" userId="094f63ea8aea8b17" providerId="LiveId" clId="{1D93D981-B963-4D3C-85A2-CBCE5A46FFAE}" dt="2023-05-07T13:54:47.158" v="806" actId="478"/>
          <ac:spMkLst>
            <pc:docMk/>
            <pc:sldMk cId="4007999611" sldId="263"/>
            <ac:spMk id="53" creationId="{AB88812C-BE66-A85D-F42F-BCC9265DA907}"/>
          </ac:spMkLst>
        </pc:spChg>
        <pc:picChg chg="add mod">
          <ac:chgData name="Dong Min Seo" userId="094f63ea8aea8b17" providerId="LiveId" clId="{1D93D981-B963-4D3C-85A2-CBCE5A46FFAE}" dt="2023-05-11T11:36:59.232" v="8895"/>
          <ac:picMkLst>
            <pc:docMk/>
            <pc:sldMk cId="4007999611" sldId="263"/>
            <ac:picMk id="2" creationId="{9AD68140-4285-1C7D-8F36-7CA55D29D204}"/>
          </ac:picMkLst>
        </pc:picChg>
        <pc:picChg chg="add mod">
          <ac:chgData name="Dong Min Seo" userId="094f63ea8aea8b17" providerId="LiveId" clId="{1D93D981-B963-4D3C-85A2-CBCE5A46FFAE}" dt="2023-05-07T13:57:37.095" v="883" actId="1076"/>
          <ac:picMkLst>
            <pc:docMk/>
            <pc:sldMk cId="4007999611" sldId="263"/>
            <ac:picMk id="6" creationId="{DF24A877-08A2-0788-0EB0-2AAE639A966D}"/>
          </ac:picMkLst>
        </pc:picChg>
        <pc:picChg chg="add mod">
          <ac:chgData name="Dong Min Seo" userId="094f63ea8aea8b17" providerId="LiveId" clId="{1D93D981-B963-4D3C-85A2-CBCE5A46FFAE}" dt="2023-05-07T13:57:43.461" v="884" actId="1076"/>
          <ac:picMkLst>
            <pc:docMk/>
            <pc:sldMk cId="4007999611" sldId="263"/>
            <ac:picMk id="9" creationId="{9B7E04E6-BE3D-17B5-EA23-D351627B0490}"/>
          </ac:picMkLst>
        </pc:picChg>
        <pc:cxnChg chg="del">
          <ac:chgData name="Dong Min Seo" userId="094f63ea8aea8b17" providerId="LiveId" clId="{1D93D981-B963-4D3C-85A2-CBCE5A46FFAE}" dt="2023-05-07T13:55:48.148" v="832" actId="478"/>
          <ac:cxnSpMkLst>
            <pc:docMk/>
            <pc:sldMk cId="4007999611" sldId="263"/>
            <ac:cxnSpMk id="7" creationId="{FAD73764-CA2A-F87E-D5C8-A815ABEA4D49}"/>
          </ac:cxnSpMkLst>
        </pc:cxnChg>
        <pc:cxnChg chg="add mod">
          <ac:chgData name="Dong Min Seo" userId="094f63ea8aea8b17" providerId="LiveId" clId="{1D93D981-B963-4D3C-85A2-CBCE5A46FFAE}" dt="2023-05-08T10:02:24.858" v="5243" actId="692"/>
          <ac:cxnSpMkLst>
            <pc:docMk/>
            <pc:sldMk cId="4007999611" sldId="263"/>
            <ac:cxnSpMk id="11" creationId="{02926899-D448-510D-F76C-E7F19E8426A3}"/>
          </ac:cxnSpMkLst>
        </pc:cxnChg>
        <pc:cxnChg chg="add mod">
          <ac:chgData name="Dong Min Seo" userId="094f63ea8aea8b17" providerId="LiveId" clId="{1D93D981-B963-4D3C-85A2-CBCE5A46FFAE}" dt="2023-05-08T10:02:24.858" v="5243" actId="692"/>
          <ac:cxnSpMkLst>
            <pc:docMk/>
            <pc:sldMk cId="4007999611" sldId="263"/>
            <ac:cxnSpMk id="14" creationId="{102ECF5A-A5EA-C958-2843-6979DC6842D8}"/>
          </ac:cxnSpMkLst>
        </pc:cxnChg>
        <pc:cxnChg chg="del">
          <ac:chgData name="Dong Min Seo" userId="094f63ea8aea8b17" providerId="LiveId" clId="{1D93D981-B963-4D3C-85A2-CBCE5A46FFAE}" dt="2023-05-07T13:54:50.531" v="811" actId="478"/>
          <ac:cxnSpMkLst>
            <pc:docMk/>
            <pc:sldMk cId="4007999611" sldId="263"/>
            <ac:cxnSpMk id="44" creationId="{A3FF91D9-47C0-8850-F059-A985FB63B614}"/>
          </ac:cxnSpMkLst>
        </pc:cxnChg>
        <pc:cxnChg chg="del">
          <ac:chgData name="Dong Min Seo" userId="094f63ea8aea8b17" providerId="LiveId" clId="{1D93D981-B963-4D3C-85A2-CBCE5A46FFAE}" dt="2023-05-07T13:54:49.748" v="810" actId="478"/>
          <ac:cxnSpMkLst>
            <pc:docMk/>
            <pc:sldMk cId="4007999611" sldId="263"/>
            <ac:cxnSpMk id="47" creationId="{83635B3B-F933-E27A-EAFA-150832A96A04}"/>
          </ac:cxnSpMkLst>
        </pc:cxnChg>
        <pc:cxnChg chg="del">
          <ac:chgData name="Dong Min Seo" userId="094f63ea8aea8b17" providerId="LiveId" clId="{1D93D981-B963-4D3C-85A2-CBCE5A46FFAE}" dt="2023-05-07T13:54:47.819" v="807" actId="478"/>
          <ac:cxnSpMkLst>
            <pc:docMk/>
            <pc:sldMk cId="4007999611" sldId="263"/>
            <ac:cxnSpMk id="50" creationId="{F60C5DB3-AF99-DE9A-00E5-65C7C520ED9D}"/>
          </ac:cxnSpMkLst>
        </pc:cxnChg>
      </pc:sldChg>
      <pc:sldChg chg="addSp delSp modSp add mod">
        <pc:chgData name="Dong Min Seo" userId="094f63ea8aea8b17" providerId="LiveId" clId="{1D93D981-B963-4D3C-85A2-CBCE5A46FFAE}" dt="2023-05-11T11:37:11.642" v="8897"/>
        <pc:sldMkLst>
          <pc:docMk/>
          <pc:sldMk cId="1558876201" sldId="264"/>
        </pc:sldMkLst>
        <pc:spChg chg="del">
          <ac:chgData name="Dong Min Seo" userId="094f63ea8aea8b17" providerId="LiveId" clId="{1D93D981-B963-4D3C-85A2-CBCE5A46FFAE}" dt="2023-05-08T10:11:15.125" v="5689"/>
          <ac:spMkLst>
            <pc:docMk/>
            <pc:sldMk cId="1558876201" sldId="264"/>
            <ac:spMk id="2" creationId="{EF3D6DC3-5E8E-FC96-F045-8D59AC85A079}"/>
          </ac:spMkLst>
        </pc:spChg>
        <pc:spChg chg="mod">
          <ac:chgData name="Dong Min Seo" userId="094f63ea8aea8b17" providerId="LiveId" clId="{1D93D981-B963-4D3C-85A2-CBCE5A46FFAE}" dt="2023-05-08T10:13:43.702" v="5705" actId="207"/>
          <ac:spMkLst>
            <pc:docMk/>
            <pc:sldMk cId="1558876201" sldId="264"/>
            <ac:spMk id="3" creationId="{50563BC7-E66D-E9C9-17AB-233F9EFCD902}"/>
          </ac:spMkLst>
        </pc:spChg>
        <pc:spChg chg="mod">
          <ac:chgData name="Dong Min Seo" userId="094f63ea8aea8b17" providerId="LiveId" clId="{1D93D981-B963-4D3C-85A2-CBCE5A46FFAE}" dt="2023-05-08T10:02:34.964" v="5245" actId="207"/>
          <ac:spMkLst>
            <pc:docMk/>
            <pc:sldMk cId="1558876201" sldId="264"/>
            <ac:spMk id="4" creationId="{7823AD3F-D575-633B-3352-FBB4F26605A9}"/>
          </ac:spMkLst>
        </pc:spChg>
        <pc:spChg chg="del">
          <ac:chgData name="Dong Min Seo" userId="094f63ea8aea8b17" providerId="LiveId" clId="{1D93D981-B963-4D3C-85A2-CBCE5A46FFAE}" dt="2023-05-07T13:59:32.066" v="898" actId="478"/>
          <ac:spMkLst>
            <pc:docMk/>
            <pc:sldMk cId="1558876201" sldId="264"/>
            <ac:spMk id="5" creationId="{03198BAE-F921-120B-2750-9508B199D092}"/>
          </ac:spMkLst>
        </pc:spChg>
        <pc:spChg chg="add mod">
          <ac:chgData name="Dong Min Seo" userId="094f63ea8aea8b17" providerId="LiveId" clId="{1D93D981-B963-4D3C-85A2-CBCE5A46FFAE}" dt="2023-05-11T05:38:53.378" v="5805" actId="1076"/>
          <ac:spMkLst>
            <pc:docMk/>
            <pc:sldMk cId="1558876201" sldId="264"/>
            <ac:spMk id="10" creationId="{42DDB2B0-85C4-C693-ECD6-EFF99521A565}"/>
          </ac:spMkLst>
        </pc:spChg>
        <pc:spChg chg="del mod">
          <ac:chgData name="Dong Min Seo" userId="094f63ea8aea8b17" providerId="LiveId" clId="{1D93D981-B963-4D3C-85A2-CBCE5A46FFAE}" dt="2023-05-07T14:03:26.785" v="934" actId="478"/>
          <ac:spMkLst>
            <pc:docMk/>
            <pc:sldMk cId="1558876201" sldId="264"/>
            <ac:spMk id="10" creationId="{B3E19AC2-1546-2BE6-B042-68994B44D4A6}"/>
          </ac:spMkLst>
        </pc:spChg>
        <pc:spChg chg="add mod">
          <ac:chgData name="Dong Min Seo" userId="094f63ea8aea8b17" providerId="LiveId" clId="{1D93D981-B963-4D3C-85A2-CBCE5A46FFAE}" dt="2023-05-11T05:38:53.378" v="5805" actId="1076"/>
          <ac:spMkLst>
            <pc:docMk/>
            <pc:sldMk cId="1558876201" sldId="264"/>
            <ac:spMk id="11" creationId="{827E5793-F090-E987-8FA2-F3B68B42B6EA}"/>
          </ac:spMkLst>
        </pc:spChg>
        <pc:spChg chg="mod">
          <ac:chgData name="Dong Min Seo" userId="094f63ea8aea8b17" providerId="LiveId" clId="{1D93D981-B963-4D3C-85A2-CBCE5A46FFAE}" dt="2023-05-08T10:02:34.964" v="5245" actId="207"/>
          <ac:spMkLst>
            <pc:docMk/>
            <pc:sldMk cId="1558876201" sldId="264"/>
            <ac:spMk id="12" creationId="{D073FFE7-152A-E3FA-07CB-95753AFAD68A}"/>
          </ac:spMkLst>
        </pc:spChg>
        <pc:spChg chg="add mod">
          <ac:chgData name="Dong Min Seo" userId="094f63ea8aea8b17" providerId="LiveId" clId="{1D93D981-B963-4D3C-85A2-CBCE5A46FFAE}" dt="2023-05-11T05:38:53.378" v="5805" actId="1076"/>
          <ac:spMkLst>
            <pc:docMk/>
            <pc:sldMk cId="1558876201" sldId="264"/>
            <ac:spMk id="13" creationId="{F8175785-9AFF-B393-1A1B-47BD913D427D}"/>
          </ac:spMkLst>
        </pc:spChg>
        <pc:spChg chg="add mod">
          <ac:chgData name="Dong Min Seo" userId="094f63ea8aea8b17" providerId="LiveId" clId="{1D93D981-B963-4D3C-85A2-CBCE5A46FFAE}" dt="2023-05-08T10:02:34.964" v="5245" actId="207"/>
          <ac:spMkLst>
            <pc:docMk/>
            <pc:sldMk cId="1558876201" sldId="264"/>
            <ac:spMk id="24" creationId="{C5615394-3D23-7D93-C55C-28393E7A4765}"/>
          </ac:spMkLst>
        </pc:spChg>
        <pc:spChg chg="add mod">
          <ac:chgData name="Dong Min Seo" userId="094f63ea8aea8b17" providerId="LiveId" clId="{1D93D981-B963-4D3C-85A2-CBCE5A46FFAE}" dt="2023-05-11T05:40:22.202" v="5920" actId="1036"/>
          <ac:spMkLst>
            <pc:docMk/>
            <pc:sldMk cId="1558876201" sldId="264"/>
            <ac:spMk id="25" creationId="{275BA4C0-67D1-CD6D-499B-A261C106B6F2}"/>
          </ac:spMkLst>
        </pc:spChg>
        <pc:picChg chg="add mod">
          <ac:chgData name="Dong Min Seo" userId="094f63ea8aea8b17" providerId="LiveId" clId="{1D93D981-B963-4D3C-85A2-CBCE5A46FFAE}" dt="2023-05-11T11:37:11.642" v="8897"/>
          <ac:picMkLst>
            <pc:docMk/>
            <pc:sldMk cId="1558876201" sldId="264"/>
            <ac:picMk id="2" creationId="{ABB6E1CE-DF23-7439-133A-E62523018951}"/>
          </ac:picMkLst>
        </pc:picChg>
        <pc:picChg chg="add del mod">
          <ac:chgData name="Dong Min Seo" userId="094f63ea8aea8b17" providerId="LiveId" clId="{1D93D981-B963-4D3C-85A2-CBCE5A46FFAE}" dt="2023-05-07T14:00:22.123" v="902"/>
          <ac:picMkLst>
            <pc:docMk/>
            <pc:sldMk cId="1558876201" sldId="264"/>
            <ac:picMk id="3" creationId="{80C254BA-C186-3EF8-84E4-F09D23EA1E43}"/>
          </ac:picMkLst>
        </pc:picChg>
        <pc:picChg chg="add mod modCrop">
          <ac:chgData name="Dong Min Seo" userId="094f63ea8aea8b17" providerId="LiveId" clId="{1D93D981-B963-4D3C-85A2-CBCE5A46FFAE}" dt="2023-05-11T05:38:53.378" v="5805" actId="1076"/>
          <ac:picMkLst>
            <pc:docMk/>
            <pc:sldMk cId="1558876201" sldId="264"/>
            <ac:picMk id="5" creationId="{FE1A7DB3-0853-602D-5441-265D1CF0F293}"/>
          </ac:picMkLst>
        </pc:picChg>
        <pc:picChg chg="del">
          <ac:chgData name="Dong Min Seo" userId="094f63ea8aea8b17" providerId="LiveId" clId="{1D93D981-B963-4D3C-85A2-CBCE5A46FFAE}" dt="2023-05-07T14:00:39.333" v="903" actId="478"/>
          <ac:picMkLst>
            <pc:docMk/>
            <pc:sldMk cId="1558876201" sldId="264"/>
            <ac:picMk id="6" creationId="{DF24A877-08A2-0788-0EB0-2AAE639A966D}"/>
          </ac:picMkLst>
        </pc:picChg>
        <pc:picChg chg="add mod modCrop">
          <ac:chgData name="Dong Min Seo" userId="094f63ea8aea8b17" providerId="LiveId" clId="{1D93D981-B963-4D3C-85A2-CBCE5A46FFAE}" dt="2023-05-11T05:38:53.378" v="5805" actId="1076"/>
          <ac:picMkLst>
            <pc:docMk/>
            <pc:sldMk cId="1558876201" sldId="264"/>
            <ac:picMk id="7" creationId="{91014711-CE75-4F1B-A13C-8071A9749C52}"/>
          </ac:picMkLst>
        </pc:picChg>
        <pc:picChg chg="add del mod">
          <ac:chgData name="Dong Min Seo" userId="094f63ea8aea8b17" providerId="LiveId" clId="{1D93D981-B963-4D3C-85A2-CBCE5A46FFAE}" dt="2023-05-07T14:00:22.123" v="902"/>
          <ac:picMkLst>
            <pc:docMk/>
            <pc:sldMk cId="1558876201" sldId="264"/>
            <ac:picMk id="8" creationId="{FAA11039-A925-16DA-0D14-C9A613135D7F}"/>
          </ac:picMkLst>
        </pc:picChg>
        <pc:picChg chg="add mod modCrop">
          <ac:chgData name="Dong Min Seo" userId="094f63ea8aea8b17" providerId="LiveId" clId="{1D93D981-B963-4D3C-85A2-CBCE5A46FFAE}" dt="2023-05-11T05:38:53.378" v="5805" actId="1076"/>
          <ac:picMkLst>
            <pc:docMk/>
            <pc:sldMk cId="1558876201" sldId="264"/>
            <ac:picMk id="9" creationId="{34ABC3FB-20D1-5084-A479-9328BF34E7B1}"/>
          </ac:picMkLst>
        </pc:picChg>
        <pc:picChg chg="del">
          <ac:chgData name="Dong Min Seo" userId="094f63ea8aea8b17" providerId="LiveId" clId="{1D93D981-B963-4D3C-85A2-CBCE5A46FFAE}" dt="2023-05-07T14:00:40.272" v="904" actId="478"/>
          <ac:picMkLst>
            <pc:docMk/>
            <pc:sldMk cId="1558876201" sldId="264"/>
            <ac:picMk id="9" creationId="{9B7E04E6-BE3D-17B5-EA23-D351627B0490}"/>
          </ac:picMkLst>
        </pc:picChg>
        <pc:picChg chg="add del mod">
          <ac:chgData name="Dong Min Seo" userId="094f63ea8aea8b17" providerId="LiveId" clId="{1D93D981-B963-4D3C-85A2-CBCE5A46FFAE}" dt="2023-05-07T14:00:22.123" v="902"/>
          <ac:picMkLst>
            <pc:docMk/>
            <pc:sldMk cId="1558876201" sldId="264"/>
            <ac:picMk id="15" creationId="{B69F2AE0-25F6-D0E6-F778-3275A965ABBC}"/>
          </ac:picMkLst>
        </pc:picChg>
        <pc:picChg chg="add del mod">
          <ac:chgData name="Dong Min Seo" userId="094f63ea8aea8b17" providerId="LiveId" clId="{1D93D981-B963-4D3C-85A2-CBCE5A46FFAE}" dt="2023-05-07T14:01:00.597" v="912"/>
          <ac:picMkLst>
            <pc:docMk/>
            <pc:sldMk cId="1558876201" sldId="264"/>
            <ac:picMk id="17" creationId="{29092853-B98F-5803-1A30-960C440529E7}"/>
          </ac:picMkLst>
        </pc:picChg>
        <pc:picChg chg="add del mod">
          <ac:chgData name="Dong Min Seo" userId="094f63ea8aea8b17" providerId="LiveId" clId="{1D93D981-B963-4D3C-85A2-CBCE5A46FFAE}" dt="2023-05-11T05:35:49.840" v="5729" actId="478"/>
          <ac:picMkLst>
            <pc:docMk/>
            <pc:sldMk cId="1558876201" sldId="264"/>
            <ac:picMk id="19" creationId="{4345F040-3645-CE5B-ADFF-707614B682F7}"/>
          </ac:picMkLst>
        </pc:picChg>
        <pc:picChg chg="add del mod">
          <ac:chgData name="Dong Min Seo" userId="094f63ea8aea8b17" providerId="LiveId" clId="{1D93D981-B963-4D3C-85A2-CBCE5A46FFAE}" dt="2023-05-11T05:35:51.064" v="5730" actId="478"/>
          <ac:picMkLst>
            <pc:docMk/>
            <pc:sldMk cId="1558876201" sldId="264"/>
            <ac:picMk id="21" creationId="{9FC45B15-83DA-FF3C-9E97-3F31C00B763B}"/>
          </ac:picMkLst>
        </pc:picChg>
        <pc:picChg chg="add del mod">
          <ac:chgData name="Dong Min Seo" userId="094f63ea8aea8b17" providerId="LiveId" clId="{1D93D981-B963-4D3C-85A2-CBCE5A46FFAE}" dt="2023-05-11T05:35:51.385" v="5731" actId="478"/>
          <ac:picMkLst>
            <pc:docMk/>
            <pc:sldMk cId="1558876201" sldId="264"/>
            <ac:picMk id="23" creationId="{3A188185-67CF-98C4-DB2B-1F07E39A8874}"/>
          </ac:picMkLst>
        </pc:picChg>
        <pc:cxnChg chg="del mod">
          <ac:chgData name="Dong Min Seo" userId="094f63ea8aea8b17" providerId="LiveId" clId="{1D93D981-B963-4D3C-85A2-CBCE5A46FFAE}" dt="2023-05-07T14:03:26.105" v="933" actId="478"/>
          <ac:cxnSpMkLst>
            <pc:docMk/>
            <pc:sldMk cId="1558876201" sldId="264"/>
            <ac:cxnSpMk id="11" creationId="{02926899-D448-510D-F76C-E7F19E8426A3}"/>
          </ac:cxnSpMkLst>
        </pc:cxnChg>
        <pc:cxnChg chg="del">
          <ac:chgData name="Dong Min Seo" userId="094f63ea8aea8b17" providerId="LiveId" clId="{1D93D981-B963-4D3C-85A2-CBCE5A46FFAE}" dt="2023-05-07T14:03:27.441" v="935" actId="478"/>
          <ac:cxnSpMkLst>
            <pc:docMk/>
            <pc:sldMk cId="1558876201" sldId="264"/>
            <ac:cxnSpMk id="14" creationId="{102ECF5A-A5EA-C958-2843-6979DC6842D8}"/>
          </ac:cxnSpMkLst>
        </pc:cxnChg>
        <pc:cxnChg chg="add mod">
          <ac:chgData name="Dong Min Seo" userId="094f63ea8aea8b17" providerId="LiveId" clId="{1D93D981-B963-4D3C-85A2-CBCE5A46FFAE}" dt="2023-05-11T05:39:40.694" v="5822" actId="14100"/>
          <ac:cxnSpMkLst>
            <pc:docMk/>
            <pc:sldMk cId="1558876201" sldId="264"/>
            <ac:cxnSpMk id="14" creationId="{AA2B3FD9-0D60-134F-823A-FA6918F6148C}"/>
          </ac:cxnSpMkLst>
        </pc:cxnChg>
        <pc:cxnChg chg="add del mod">
          <ac:chgData name="Dong Min Seo" userId="094f63ea8aea8b17" providerId="LiveId" clId="{1D93D981-B963-4D3C-85A2-CBCE5A46FFAE}" dt="2023-05-11T05:40:53.368" v="5924"/>
          <ac:cxnSpMkLst>
            <pc:docMk/>
            <pc:sldMk cId="1558876201" sldId="264"/>
            <ac:cxnSpMk id="26" creationId="{9C1881D0-5026-97D7-B350-F870CE93B688}"/>
          </ac:cxnSpMkLst>
        </pc:cxnChg>
        <pc:cxnChg chg="add del mod">
          <ac:chgData name="Dong Min Seo" userId="094f63ea8aea8b17" providerId="LiveId" clId="{1D93D981-B963-4D3C-85A2-CBCE5A46FFAE}" dt="2023-05-11T05:42:05.095" v="5940" actId="478"/>
          <ac:cxnSpMkLst>
            <pc:docMk/>
            <pc:sldMk cId="1558876201" sldId="264"/>
            <ac:cxnSpMk id="27" creationId="{BEEF9C96-880E-DDF0-31AD-C64E5AC490A6}"/>
          </ac:cxnSpMkLst>
        </pc:cxnChg>
      </pc:sldChg>
      <pc:sldChg chg="addSp delSp modSp add mod ord">
        <pc:chgData name="Dong Min Seo" userId="094f63ea8aea8b17" providerId="LiveId" clId="{1D93D981-B963-4D3C-85A2-CBCE5A46FFAE}" dt="2023-05-11T11:37:12.912" v="8898"/>
        <pc:sldMkLst>
          <pc:docMk/>
          <pc:sldMk cId="3303214965" sldId="265"/>
        </pc:sldMkLst>
        <pc:spChg chg="del">
          <ac:chgData name="Dong Min Seo" userId="094f63ea8aea8b17" providerId="LiveId" clId="{1D93D981-B963-4D3C-85A2-CBCE5A46FFAE}" dt="2023-05-08T10:11:15.125" v="5689"/>
          <ac:spMkLst>
            <pc:docMk/>
            <pc:sldMk cId="3303214965" sldId="265"/>
            <ac:spMk id="2" creationId="{A4A33A82-05FC-E1DC-3712-A522B9FF0366}"/>
          </ac:spMkLst>
        </pc:spChg>
        <pc:spChg chg="mod">
          <ac:chgData name="Dong Min Seo" userId="094f63ea8aea8b17" providerId="LiveId" clId="{1D93D981-B963-4D3C-85A2-CBCE5A46FFAE}" dt="2023-05-08T10:02:39.520" v="5246" actId="207"/>
          <ac:spMkLst>
            <pc:docMk/>
            <pc:sldMk cId="3303214965" sldId="265"/>
            <ac:spMk id="4" creationId="{7823AD3F-D575-633B-3352-FBB4F26605A9}"/>
          </ac:spMkLst>
        </pc:spChg>
        <pc:spChg chg="mod">
          <ac:chgData name="Dong Min Seo" userId="094f63ea8aea8b17" providerId="LiveId" clId="{1D93D981-B963-4D3C-85A2-CBCE5A46FFAE}" dt="2023-05-08T10:13:49.037" v="5707" actId="207"/>
          <ac:spMkLst>
            <pc:docMk/>
            <pc:sldMk cId="3303214965" sldId="265"/>
            <ac:spMk id="5" creationId="{3BBD195D-7C39-572B-5449-C6FF55B10583}"/>
          </ac:spMkLst>
        </pc:spChg>
        <pc:picChg chg="add mod">
          <ac:chgData name="Dong Min Seo" userId="094f63ea8aea8b17" providerId="LiveId" clId="{1D93D981-B963-4D3C-85A2-CBCE5A46FFAE}" dt="2023-05-11T11:37:12.912" v="8898"/>
          <ac:picMkLst>
            <pc:docMk/>
            <pc:sldMk cId="3303214965" sldId="265"/>
            <ac:picMk id="2" creationId="{628030F5-5882-B04B-46C5-2A5AC45FD8BB}"/>
          </ac:picMkLst>
        </pc:picChg>
        <pc:picChg chg="mod">
          <ac:chgData name="Dong Min Seo" userId="094f63ea8aea8b17" providerId="LiveId" clId="{1D93D981-B963-4D3C-85A2-CBCE5A46FFAE}" dt="2023-05-07T14:08:17.592" v="999" actId="1076"/>
          <ac:picMkLst>
            <pc:docMk/>
            <pc:sldMk cId="3303214965" sldId="265"/>
            <ac:picMk id="3" creationId="{28D4B734-66AC-A3FE-6860-733016B6ADC6}"/>
          </ac:picMkLst>
        </pc:picChg>
      </pc:sldChg>
      <pc:sldChg chg="addSp delSp modSp add mod ord">
        <pc:chgData name="Dong Min Seo" userId="094f63ea8aea8b17" providerId="LiveId" clId="{1D93D981-B963-4D3C-85A2-CBCE5A46FFAE}" dt="2023-05-11T11:37:22.586" v="8900"/>
        <pc:sldMkLst>
          <pc:docMk/>
          <pc:sldMk cId="2408062377" sldId="266"/>
        </pc:sldMkLst>
        <pc:spChg chg="del mod">
          <ac:chgData name="Dong Min Seo" userId="094f63ea8aea8b17" providerId="LiveId" clId="{1D93D981-B963-4D3C-85A2-CBCE5A46FFAE}" dt="2023-05-07T14:08:44.142" v="1005" actId="478"/>
          <ac:spMkLst>
            <pc:docMk/>
            <pc:sldMk cId="2408062377" sldId="266"/>
            <ac:spMk id="2" creationId="{3E605A82-C867-E427-ADC5-E750135A13AA}"/>
          </ac:spMkLst>
        </pc:spChg>
        <pc:spChg chg="del">
          <ac:chgData name="Dong Min Seo" userId="094f63ea8aea8b17" providerId="LiveId" clId="{1D93D981-B963-4D3C-85A2-CBCE5A46FFAE}" dt="2023-05-08T10:11:15.125" v="5689"/>
          <ac:spMkLst>
            <pc:docMk/>
            <pc:sldMk cId="2408062377" sldId="266"/>
            <ac:spMk id="2" creationId="{F82CCC7D-FF4D-349B-5DAF-ABEE51C83C70}"/>
          </ac:spMkLst>
        </pc:spChg>
        <pc:spChg chg="mod">
          <ac:chgData name="Dong Min Seo" userId="094f63ea8aea8b17" providerId="LiveId" clId="{1D93D981-B963-4D3C-85A2-CBCE5A46FFAE}" dt="2023-05-08T10:14:01.743" v="5711" actId="207"/>
          <ac:spMkLst>
            <pc:docMk/>
            <pc:sldMk cId="2408062377" sldId="266"/>
            <ac:spMk id="3" creationId="{FF6D6DB0-E3E5-95D2-AFFD-E6F6A0F20298}"/>
          </ac:spMkLst>
        </pc:spChg>
        <pc:spChg chg="mod">
          <ac:chgData name="Dong Min Seo" userId="094f63ea8aea8b17" providerId="LiveId" clId="{1D93D981-B963-4D3C-85A2-CBCE5A46FFAE}" dt="2023-05-08T10:02:50.361" v="5248" actId="207"/>
          <ac:spMkLst>
            <pc:docMk/>
            <pc:sldMk cId="2408062377" sldId="266"/>
            <ac:spMk id="4" creationId="{7823AD3F-D575-633B-3352-FBB4F26605A9}"/>
          </ac:spMkLst>
        </pc:spChg>
        <pc:spChg chg="del">
          <ac:chgData name="Dong Min Seo" userId="094f63ea8aea8b17" providerId="LiveId" clId="{1D93D981-B963-4D3C-85A2-CBCE5A46FFAE}" dt="2023-05-07T14:09:00.757" v="1006" actId="478"/>
          <ac:spMkLst>
            <pc:docMk/>
            <pc:sldMk cId="2408062377" sldId="266"/>
            <ac:spMk id="5" creationId="{03198BAE-F921-120B-2750-9508B199D092}"/>
          </ac:spMkLst>
        </pc:spChg>
        <pc:spChg chg="add mod">
          <ac:chgData name="Dong Min Seo" userId="094f63ea8aea8b17" providerId="LiveId" clId="{1D93D981-B963-4D3C-85A2-CBCE5A46FFAE}" dt="2023-05-08T10:02:50.361" v="5248" actId="207"/>
          <ac:spMkLst>
            <pc:docMk/>
            <pc:sldMk cId="2408062377" sldId="266"/>
            <ac:spMk id="12" creationId="{40744ABF-99B5-4BD7-CE46-A21BF1B0F68B}"/>
          </ac:spMkLst>
        </pc:spChg>
        <pc:spChg chg="del">
          <ac:chgData name="Dong Min Seo" userId="094f63ea8aea8b17" providerId="LiveId" clId="{1D93D981-B963-4D3C-85A2-CBCE5A46FFAE}" dt="2023-05-07T14:09:04.960" v="1013" actId="478"/>
          <ac:spMkLst>
            <pc:docMk/>
            <pc:sldMk cId="2408062377" sldId="266"/>
            <ac:spMk id="13" creationId="{AB8F8060-72E0-208F-D520-979981F066AF}"/>
          </ac:spMkLst>
        </pc:spChg>
        <pc:spChg chg="del">
          <ac:chgData name="Dong Min Seo" userId="094f63ea8aea8b17" providerId="LiveId" clId="{1D93D981-B963-4D3C-85A2-CBCE5A46FFAE}" dt="2023-05-07T14:09:02.379" v="1009" actId="478"/>
          <ac:spMkLst>
            <pc:docMk/>
            <pc:sldMk cId="2408062377" sldId="266"/>
            <ac:spMk id="16" creationId="{18FD4527-5A4A-1688-0284-B400CA0DF82C}"/>
          </ac:spMkLst>
        </pc:spChg>
        <pc:spChg chg="del">
          <ac:chgData name="Dong Min Seo" userId="094f63ea8aea8b17" providerId="LiveId" clId="{1D93D981-B963-4D3C-85A2-CBCE5A46FFAE}" dt="2023-05-07T14:09:01.875" v="1008" actId="478"/>
          <ac:spMkLst>
            <pc:docMk/>
            <pc:sldMk cId="2408062377" sldId="266"/>
            <ac:spMk id="17" creationId="{9EC26E40-0909-F33A-1A2A-BB4AC98A9AD2}"/>
          </ac:spMkLst>
        </pc:spChg>
        <pc:spChg chg="del">
          <ac:chgData name="Dong Min Seo" userId="094f63ea8aea8b17" providerId="LiveId" clId="{1D93D981-B963-4D3C-85A2-CBCE5A46FFAE}" dt="2023-05-07T14:09:01.355" v="1007" actId="478"/>
          <ac:spMkLst>
            <pc:docMk/>
            <pc:sldMk cId="2408062377" sldId="266"/>
            <ac:spMk id="18" creationId="{4324EFFC-0068-EFBC-C3C6-F624DE7DC79F}"/>
          </ac:spMkLst>
        </pc:spChg>
        <pc:spChg chg="add mod">
          <ac:chgData name="Dong Min Seo" userId="094f63ea8aea8b17" providerId="LiveId" clId="{1D93D981-B963-4D3C-85A2-CBCE5A46FFAE}" dt="2023-05-08T10:02:50.361" v="5248" actId="207"/>
          <ac:spMkLst>
            <pc:docMk/>
            <pc:sldMk cId="2408062377" sldId="266"/>
            <ac:spMk id="20" creationId="{1DF5967B-774C-2D36-7AFF-231719F0BCEF}"/>
          </ac:spMkLst>
        </pc:spChg>
        <pc:spChg chg="add mod">
          <ac:chgData name="Dong Min Seo" userId="094f63ea8aea8b17" providerId="LiveId" clId="{1D93D981-B963-4D3C-85A2-CBCE5A46FFAE}" dt="2023-05-08T10:02:50.361" v="5248" actId="207"/>
          <ac:spMkLst>
            <pc:docMk/>
            <pc:sldMk cId="2408062377" sldId="266"/>
            <ac:spMk id="24" creationId="{5CAFAD83-6FEC-C85D-6734-A559F2F975FA}"/>
          </ac:spMkLst>
        </pc:spChg>
        <pc:spChg chg="add mod">
          <ac:chgData name="Dong Min Seo" userId="094f63ea8aea8b17" providerId="LiveId" clId="{1D93D981-B963-4D3C-85A2-CBCE5A46FFAE}" dt="2023-05-08T10:02:50.361" v="5248" actId="207"/>
          <ac:spMkLst>
            <pc:docMk/>
            <pc:sldMk cId="2408062377" sldId="266"/>
            <ac:spMk id="32" creationId="{5E8E5DF6-A7D9-55A9-CD2C-A68EDD5D1D49}"/>
          </ac:spMkLst>
        </pc:spChg>
        <pc:spChg chg="add mod">
          <ac:chgData name="Dong Min Seo" userId="094f63ea8aea8b17" providerId="LiveId" clId="{1D93D981-B963-4D3C-85A2-CBCE5A46FFAE}" dt="2023-05-08T10:02:50.361" v="5248" actId="207"/>
          <ac:spMkLst>
            <pc:docMk/>
            <pc:sldMk cId="2408062377" sldId="266"/>
            <ac:spMk id="35" creationId="{12E0052F-F068-E361-6F21-551E364F5661}"/>
          </ac:spMkLst>
        </pc:spChg>
        <pc:spChg chg="del">
          <ac:chgData name="Dong Min Seo" userId="094f63ea8aea8b17" providerId="LiveId" clId="{1D93D981-B963-4D3C-85A2-CBCE5A46FFAE}" dt="2023-05-07T14:09:05.823" v="1014" actId="478"/>
          <ac:spMkLst>
            <pc:docMk/>
            <pc:sldMk cId="2408062377" sldId="266"/>
            <ac:spMk id="48" creationId="{5F3CEBFF-D873-DE25-AF9E-AE4B1E6FB318}"/>
          </ac:spMkLst>
        </pc:spChg>
        <pc:spChg chg="del">
          <ac:chgData name="Dong Min Seo" userId="094f63ea8aea8b17" providerId="LiveId" clId="{1D93D981-B963-4D3C-85A2-CBCE5A46FFAE}" dt="2023-05-07T14:09:09.850" v="1019" actId="478"/>
          <ac:spMkLst>
            <pc:docMk/>
            <pc:sldMk cId="2408062377" sldId="266"/>
            <ac:spMk id="49" creationId="{DFFB64D7-D9F3-F796-2187-8F3CBC145873}"/>
          </ac:spMkLst>
        </pc:spChg>
        <pc:spChg chg="del mod">
          <ac:chgData name="Dong Min Seo" userId="094f63ea8aea8b17" providerId="LiveId" clId="{1D93D981-B963-4D3C-85A2-CBCE5A46FFAE}" dt="2023-05-07T14:09:03.491" v="1011" actId="478"/>
          <ac:spMkLst>
            <pc:docMk/>
            <pc:sldMk cId="2408062377" sldId="266"/>
            <ac:spMk id="51" creationId="{84D4D418-9131-1337-18A0-D83A7C5CD46B}"/>
          </ac:spMkLst>
        </pc:spChg>
        <pc:spChg chg="del">
          <ac:chgData name="Dong Min Seo" userId="094f63ea8aea8b17" providerId="LiveId" clId="{1D93D981-B963-4D3C-85A2-CBCE5A46FFAE}" dt="2023-05-07T14:09:07.396" v="1016" actId="478"/>
          <ac:spMkLst>
            <pc:docMk/>
            <pc:sldMk cId="2408062377" sldId="266"/>
            <ac:spMk id="52" creationId="{1C76A2AE-E3FA-1876-06E9-C3BF832B6BFD}"/>
          </ac:spMkLst>
        </pc:spChg>
        <pc:spChg chg="del">
          <ac:chgData name="Dong Min Seo" userId="094f63ea8aea8b17" providerId="LiveId" clId="{1D93D981-B963-4D3C-85A2-CBCE5A46FFAE}" dt="2023-05-07T14:09:08.542" v="1017" actId="478"/>
          <ac:spMkLst>
            <pc:docMk/>
            <pc:sldMk cId="2408062377" sldId="266"/>
            <ac:spMk id="53" creationId="{AB88812C-BE66-A85D-F42F-BCC9265DA907}"/>
          </ac:spMkLst>
        </pc:spChg>
        <pc:picChg chg="add mod">
          <ac:chgData name="Dong Min Seo" userId="094f63ea8aea8b17" providerId="LiveId" clId="{1D93D981-B963-4D3C-85A2-CBCE5A46FFAE}" dt="2023-05-11T11:37:22.586" v="8900"/>
          <ac:picMkLst>
            <pc:docMk/>
            <pc:sldMk cId="2408062377" sldId="266"/>
            <ac:picMk id="2" creationId="{32A9297F-8015-AA24-763A-9F23C3276E3B}"/>
          </ac:picMkLst>
        </pc:picChg>
        <pc:picChg chg="add mod modCrop">
          <ac:chgData name="Dong Min Seo" userId="094f63ea8aea8b17" providerId="LiveId" clId="{1D93D981-B963-4D3C-85A2-CBCE5A46FFAE}" dt="2023-05-08T10:05:39.800" v="5273" actId="732"/>
          <ac:picMkLst>
            <pc:docMk/>
            <pc:sldMk cId="2408062377" sldId="266"/>
            <ac:picMk id="6" creationId="{FB542A94-D1E0-A33A-0C75-6B60BAB62B2C}"/>
          </ac:picMkLst>
        </pc:picChg>
        <pc:picChg chg="add mod modCrop">
          <ac:chgData name="Dong Min Seo" userId="094f63ea8aea8b17" providerId="LiveId" clId="{1D93D981-B963-4D3C-85A2-CBCE5A46FFAE}" dt="2023-05-08T10:05:52.366" v="5277" actId="732"/>
          <ac:picMkLst>
            <pc:docMk/>
            <pc:sldMk cId="2408062377" sldId="266"/>
            <ac:picMk id="26" creationId="{689938C9-9954-AAC2-0D9B-D17B33B4BBC0}"/>
          </ac:picMkLst>
        </pc:picChg>
        <pc:picChg chg="add mod modCrop">
          <ac:chgData name="Dong Min Seo" userId="094f63ea8aea8b17" providerId="LiveId" clId="{1D93D981-B963-4D3C-85A2-CBCE5A46FFAE}" dt="2023-05-08T10:06:02.936" v="5281" actId="732"/>
          <ac:picMkLst>
            <pc:docMk/>
            <pc:sldMk cId="2408062377" sldId="266"/>
            <ac:picMk id="28" creationId="{F8C46D28-1995-89EC-76DD-0AE6FFF979BE}"/>
          </ac:picMkLst>
        </pc:picChg>
        <pc:cxnChg chg="del">
          <ac:chgData name="Dong Min Seo" userId="094f63ea8aea8b17" providerId="LiveId" clId="{1D93D981-B963-4D3C-85A2-CBCE5A46FFAE}" dt="2023-05-07T14:08:41.898" v="1003" actId="478"/>
          <ac:cxnSpMkLst>
            <pc:docMk/>
            <pc:sldMk cId="2408062377" sldId="266"/>
            <ac:cxnSpMk id="7" creationId="{FAD73764-CA2A-F87E-D5C8-A815ABEA4D49}"/>
          </ac:cxnSpMkLst>
        </pc:cxnChg>
        <pc:cxnChg chg="add del mod">
          <ac:chgData name="Dong Min Seo" userId="094f63ea8aea8b17" providerId="LiveId" clId="{1D93D981-B963-4D3C-85A2-CBCE5A46FFAE}" dt="2023-05-07T14:46:51.856" v="1648" actId="14100"/>
          <ac:cxnSpMkLst>
            <pc:docMk/>
            <pc:sldMk cId="2408062377" sldId="266"/>
            <ac:cxnSpMk id="9" creationId="{7655519A-7CE6-B59C-0B50-C1A2285A0300}"/>
          </ac:cxnSpMkLst>
        </pc:cxnChg>
        <pc:cxnChg chg="add mod">
          <ac:chgData name="Dong Min Seo" userId="094f63ea8aea8b17" providerId="LiveId" clId="{1D93D981-B963-4D3C-85A2-CBCE5A46FFAE}" dt="2023-05-07T14:48:31.818" v="1723" actId="14100"/>
          <ac:cxnSpMkLst>
            <pc:docMk/>
            <pc:sldMk cId="2408062377" sldId="266"/>
            <ac:cxnSpMk id="14" creationId="{EA8962EB-D587-3AFB-7F5A-7B3233C8FDBF}"/>
          </ac:cxnSpMkLst>
        </pc:cxnChg>
        <pc:cxnChg chg="add mod">
          <ac:chgData name="Dong Min Seo" userId="094f63ea8aea8b17" providerId="LiveId" clId="{1D93D981-B963-4D3C-85A2-CBCE5A46FFAE}" dt="2023-05-07T14:51:03.116" v="1955" actId="14100"/>
          <ac:cxnSpMkLst>
            <pc:docMk/>
            <pc:sldMk cId="2408062377" sldId="266"/>
            <ac:cxnSpMk id="21" creationId="{38038B38-A9D3-2E1D-B11D-9830AD0AAD36}"/>
          </ac:cxnSpMkLst>
        </pc:cxnChg>
        <pc:cxnChg chg="add del mod">
          <ac:chgData name="Dong Min Seo" userId="094f63ea8aea8b17" providerId="LiveId" clId="{1D93D981-B963-4D3C-85A2-CBCE5A46FFAE}" dt="2023-05-07T14:54:21.809" v="2026" actId="478"/>
          <ac:cxnSpMkLst>
            <pc:docMk/>
            <pc:sldMk cId="2408062377" sldId="266"/>
            <ac:cxnSpMk id="29" creationId="{8D9A82B0-C22C-2770-C884-EDDDF6437A98}"/>
          </ac:cxnSpMkLst>
        </pc:cxnChg>
        <pc:cxnChg chg="add mod">
          <ac:chgData name="Dong Min Seo" userId="094f63ea8aea8b17" providerId="LiveId" clId="{1D93D981-B963-4D3C-85A2-CBCE5A46FFAE}" dt="2023-05-07T14:54:29.534" v="2029" actId="14100"/>
          <ac:cxnSpMkLst>
            <pc:docMk/>
            <pc:sldMk cId="2408062377" sldId="266"/>
            <ac:cxnSpMk id="30" creationId="{C0CD9760-682B-6658-115D-B950D3A3D8EE}"/>
          </ac:cxnSpMkLst>
        </pc:cxnChg>
        <pc:cxnChg chg="add mod">
          <ac:chgData name="Dong Min Seo" userId="094f63ea8aea8b17" providerId="LiveId" clId="{1D93D981-B963-4D3C-85A2-CBCE5A46FFAE}" dt="2023-05-07T14:55:14.624" v="2075" actId="14100"/>
          <ac:cxnSpMkLst>
            <pc:docMk/>
            <pc:sldMk cId="2408062377" sldId="266"/>
            <ac:cxnSpMk id="33" creationId="{29851ABB-0A57-1C06-BFA3-3FD91CFC2272}"/>
          </ac:cxnSpMkLst>
        </pc:cxnChg>
        <pc:cxnChg chg="del">
          <ac:chgData name="Dong Min Seo" userId="094f63ea8aea8b17" providerId="LiveId" clId="{1D93D981-B963-4D3C-85A2-CBCE5A46FFAE}" dt="2023-05-07T14:09:04.188" v="1012" actId="478"/>
          <ac:cxnSpMkLst>
            <pc:docMk/>
            <pc:sldMk cId="2408062377" sldId="266"/>
            <ac:cxnSpMk id="44" creationId="{A3FF91D9-47C0-8850-F059-A985FB63B614}"/>
          </ac:cxnSpMkLst>
        </pc:cxnChg>
        <pc:cxnChg chg="del">
          <ac:chgData name="Dong Min Seo" userId="094f63ea8aea8b17" providerId="LiveId" clId="{1D93D981-B963-4D3C-85A2-CBCE5A46FFAE}" dt="2023-05-07T14:09:06.372" v="1015" actId="478"/>
          <ac:cxnSpMkLst>
            <pc:docMk/>
            <pc:sldMk cId="2408062377" sldId="266"/>
            <ac:cxnSpMk id="47" creationId="{83635B3B-F933-E27A-EAFA-150832A96A04}"/>
          </ac:cxnSpMkLst>
        </pc:cxnChg>
        <pc:cxnChg chg="del">
          <ac:chgData name="Dong Min Seo" userId="094f63ea8aea8b17" providerId="LiveId" clId="{1D93D981-B963-4D3C-85A2-CBCE5A46FFAE}" dt="2023-05-07T14:09:09.118" v="1018" actId="478"/>
          <ac:cxnSpMkLst>
            <pc:docMk/>
            <pc:sldMk cId="2408062377" sldId="266"/>
            <ac:cxnSpMk id="50" creationId="{F60C5DB3-AF99-DE9A-00E5-65C7C520ED9D}"/>
          </ac:cxnSpMkLst>
        </pc:cxnChg>
      </pc:sldChg>
      <pc:sldChg chg="addSp delSp modSp add mod">
        <pc:chgData name="Dong Min Seo" userId="094f63ea8aea8b17" providerId="LiveId" clId="{1D93D981-B963-4D3C-85A2-CBCE5A46FFAE}" dt="2023-05-12T07:44:58.506" v="9138" actId="1076"/>
        <pc:sldMkLst>
          <pc:docMk/>
          <pc:sldMk cId="1643183302" sldId="267"/>
        </pc:sldMkLst>
        <pc:spChg chg="del">
          <ac:chgData name="Dong Min Seo" userId="094f63ea8aea8b17" providerId="LiveId" clId="{1D93D981-B963-4D3C-85A2-CBCE5A46FFAE}" dt="2023-05-08T10:11:15.125" v="5689"/>
          <ac:spMkLst>
            <pc:docMk/>
            <pc:sldMk cId="1643183302" sldId="267"/>
            <ac:spMk id="2" creationId="{6A69144E-B0E0-D521-471E-7699B46B0983}"/>
          </ac:spMkLst>
        </pc:spChg>
        <pc:spChg chg="mod">
          <ac:chgData name="Dong Min Seo" userId="094f63ea8aea8b17" providerId="LiveId" clId="{1D93D981-B963-4D3C-85A2-CBCE5A46FFAE}" dt="2023-05-08T10:02:53.462" v="5249" actId="207"/>
          <ac:spMkLst>
            <pc:docMk/>
            <pc:sldMk cId="1643183302" sldId="267"/>
            <ac:spMk id="4" creationId="{7823AD3F-D575-633B-3352-FBB4F26605A9}"/>
          </ac:spMkLst>
        </pc:spChg>
        <pc:spChg chg="mod">
          <ac:chgData name="Dong Min Seo" userId="094f63ea8aea8b17" providerId="LiveId" clId="{1D93D981-B963-4D3C-85A2-CBCE5A46FFAE}" dt="2023-05-08T10:14:07.757" v="5713" actId="207"/>
          <ac:spMkLst>
            <pc:docMk/>
            <pc:sldMk cId="1643183302" sldId="267"/>
            <ac:spMk id="5" creationId="{95EF5FEB-C873-0580-830B-517D141144D4}"/>
          </ac:spMkLst>
        </pc:spChg>
        <pc:spChg chg="del mod">
          <ac:chgData name="Dong Min Seo" userId="094f63ea8aea8b17" providerId="LiveId" clId="{1D93D981-B963-4D3C-85A2-CBCE5A46FFAE}" dt="2023-05-07T14:57:44.683" v="2160" actId="478"/>
          <ac:spMkLst>
            <pc:docMk/>
            <pc:sldMk cId="1643183302" sldId="267"/>
            <ac:spMk id="12" creationId="{40744ABF-99B5-4BD7-CE46-A21BF1B0F68B}"/>
          </ac:spMkLst>
        </pc:spChg>
        <pc:spChg chg="add mod">
          <ac:chgData name="Dong Min Seo" userId="094f63ea8aea8b17" providerId="LiveId" clId="{1D93D981-B963-4D3C-85A2-CBCE5A46FFAE}" dt="2023-05-12T07:43:40.591" v="9094" actId="1076"/>
          <ac:spMkLst>
            <pc:docMk/>
            <pc:sldMk cId="1643183302" sldId="267"/>
            <ac:spMk id="16" creationId="{EA9E1A34-7DB8-BFBB-F53F-B3BD3B0C86F4}"/>
          </ac:spMkLst>
        </pc:spChg>
        <pc:spChg chg="add mod">
          <ac:chgData name="Dong Min Seo" userId="094f63ea8aea8b17" providerId="LiveId" clId="{1D93D981-B963-4D3C-85A2-CBCE5A46FFAE}" dt="2023-05-12T07:44:37.590" v="9120" actId="1076"/>
          <ac:spMkLst>
            <pc:docMk/>
            <pc:sldMk cId="1643183302" sldId="267"/>
            <ac:spMk id="19" creationId="{7E4A13C5-11C5-A389-F5E9-75DA4A00D36F}"/>
          </ac:spMkLst>
        </pc:spChg>
        <pc:spChg chg="mod">
          <ac:chgData name="Dong Min Seo" userId="094f63ea8aea8b17" providerId="LiveId" clId="{1D93D981-B963-4D3C-85A2-CBCE5A46FFAE}" dt="2023-05-08T10:02:53.462" v="5249" actId="207"/>
          <ac:spMkLst>
            <pc:docMk/>
            <pc:sldMk cId="1643183302" sldId="267"/>
            <ac:spMk id="20" creationId="{1DF5967B-774C-2D36-7AFF-231719F0BCEF}"/>
          </ac:spMkLst>
        </pc:spChg>
        <pc:spChg chg="del">
          <ac:chgData name="Dong Min Seo" userId="094f63ea8aea8b17" providerId="LiveId" clId="{1D93D981-B963-4D3C-85A2-CBCE5A46FFAE}" dt="2023-05-07T14:57:07.807" v="2147" actId="478"/>
          <ac:spMkLst>
            <pc:docMk/>
            <pc:sldMk cId="1643183302" sldId="267"/>
            <ac:spMk id="24" creationId="{5CAFAD83-6FEC-C85D-6734-A559F2F975FA}"/>
          </ac:spMkLst>
        </pc:spChg>
        <pc:spChg chg="add mod">
          <ac:chgData name="Dong Min Seo" userId="094f63ea8aea8b17" providerId="LiveId" clId="{1D93D981-B963-4D3C-85A2-CBCE5A46FFAE}" dt="2023-05-12T07:44:58.506" v="9138" actId="1076"/>
          <ac:spMkLst>
            <pc:docMk/>
            <pc:sldMk cId="1643183302" sldId="267"/>
            <ac:spMk id="25" creationId="{6C8DD13B-E598-B7AF-D2F2-68DAFEF4702B}"/>
          </ac:spMkLst>
        </pc:spChg>
        <pc:spChg chg="del">
          <ac:chgData name="Dong Min Seo" userId="094f63ea8aea8b17" providerId="LiveId" clId="{1D93D981-B963-4D3C-85A2-CBCE5A46FFAE}" dt="2023-05-07T14:57:07.807" v="2147" actId="478"/>
          <ac:spMkLst>
            <pc:docMk/>
            <pc:sldMk cId="1643183302" sldId="267"/>
            <ac:spMk id="32" creationId="{5E8E5DF6-A7D9-55A9-CD2C-A68EDD5D1D49}"/>
          </ac:spMkLst>
        </pc:spChg>
        <pc:spChg chg="del mod">
          <ac:chgData name="Dong Min Seo" userId="094f63ea8aea8b17" providerId="LiveId" clId="{1D93D981-B963-4D3C-85A2-CBCE5A46FFAE}" dt="2023-05-07T14:56:57.461" v="2146" actId="478"/>
          <ac:spMkLst>
            <pc:docMk/>
            <pc:sldMk cId="1643183302" sldId="267"/>
            <ac:spMk id="35" creationId="{12E0052F-F068-E361-6F21-551E364F5661}"/>
          </ac:spMkLst>
        </pc:spChg>
        <pc:picChg chg="add mod">
          <ac:chgData name="Dong Min Seo" userId="094f63ea8aea8b17" providerId="LiveId" clId="{1D93D981-B963-4D3C-85A2-CBCE5A46FFAE}" dt="2023-05-11T11:37:24.162" v="8901"/>
          <ac:picMkLst>
            <pc:docMk/>
            <pc:sldMk cId="1643183302" sldId="267"/>
            <ac:picMk id="2" creationId="{DA15C3B3-B1C8-3F7A-9B9F-3D684B9CE0F8}"/>
          </ac:picMkLst>
        </pc:picChg>
        <pc:picChg chg="add mod ord modCrop">
          <ac:chgData name="Dong Min Seo" userId="094f63ea8aea8b17" providerId="LiveId" clId="{1D93D981-B963-4D3C-85A2-CBCE5A46FFAE}" dt="2023-05-08T10:05:11.319" v="5268" actId="732"/>
          <ac:picMkLst>
            <pc:docMk/>
            <pc:sldMk cId="1643183302" sldId="267"/>
            <ac:picMk id="3" creationId="{FA82947A-3690-F8C4-27BB-7E7157E644AC}"/>
          </ac:picMkLst>
        </pc:picChg>
        <pc:picChg chg="del">
          <ac:chgData name="Dong Min Seo" userId="094f63ea8aea8b17" providerId="LiveId" clId="{1D93D981-B963-4D3C-85A2-CBCE5A46FFAE}" dt="2023-05-07T14:56:55.255" v="2143" actId="478"/>
          <ac:picMkLst>
            <pc:docMk/>
            <pc:sldMk cId="1643183302" sldId="267"/>
            <ac:picMk id="6" creationId="{FB542A94-D1E0-A33A-0C75-6B60BAB62B2C}"/>
          </ac:picMkLst>
        </pc:picChg>
        <pc:picChg chg="add del mod">
          <ac:chgData name="Dong Min Seo" userId="094f63ea8aea8b17" providerId="LiveId" clId="{1D93D981-B963-4D3C-85A2-CBCE5A46FFAE}" dt="2023-05-12T07:42:51.274" v="9051" actId="478"/>
          <ac:picMkLst>
            <pc:docMk/>
            <pc:sldMk cId="1643183302" sldId="267"/>
            <ac:picMk id="7" creationId="{C29E5843-33E7-7F8C-8126-FBF133F15685}"/>
          </ac:picMkLst>
        </pc:picChg>
        <pc:picChg chg="add mod modCrop">
          <ac:chgData name="Dong Min Seo" userId="094f63ea8aea8b17" providerId="LiveId" clId="{1D93D981-B963-4D3C-85A2-CBCE5A46FFAE}" dt="2023-05-12T07:43:09.944" v="9061" actId="1076"/>
          <ac:picMkLst>
            <pc:docMk/>
            <pc:sldMk cId="1643183302" sldId="267"/>
            <ac:picMk id="9" creationId="{200DC6B8-8CA2-E6DE-50DB-11FD7CF15830}"/>
          </ac:picMkLst>
        </pc:picChg>
        <pc:picChg chg="del">
          <ac:chgData name="Dong Min Seo" userId="094f63ea8aea8b17" providerId="LiveId" clId="{1D93D981-B963-4D3C-85A2-CBCE5A46FFAE}" dt="2023-05-07T14:56:55.255" v="2143" actId="478"/>
          <ac:picMkLst>
            <pc:docMk/>
            <pc:sldMk cId="1643183302" sldId="267"/>
            <ac:picMk id="26" creationId="{689938C9-9954-AAC2-0D9B-D17B33B4BBC0}"/>
          </ac:picMkLst>
        </pc:picChg>
        <pc:picChg chg="del">
          <ac:chgData name="Dong Min Seo" userId="094f63ea8aea8b17" providerId="LiveId" clId="{1D93D981-B963-4D3C-85A2-CBCE5A46FFAE}" dt="2023-05-07T14:56:55.255" v="2143" actId="478"/>
          <ac:picMkLst>
            <pc:docMk/>
            <pc:sldMk cId="1643183302" sldId="267"/>
            <ac:picMk id="28" creationId="{F8C46D28-1995-89EC-76DD-0AE6FFF979BE}"/>
          </ac:picMkLst>
        </pc:picChg>
        <pc:cxnChg chg="del">
          <ac:chgData name="Dong Min Seo" userId="094f63ea8aea8b17" providerId="LiveId" clId="{1D93D981-B963-4D3C-85A2-CBCE5A46FFAE}" dt="2023-05-07T14:57:45.330" v="2161" actId="478"/>
          <ac:cxnSpMkLst>
            <pc:docMk/>
            <pc:sldMk cId="1643183302" sldId="267"/>
            <ac:cxnSpMk id="9" creationId="{7655519A-7CE6-B59C-0B50-C1A2285A0300}"/>
          </ac:cxnSpMkLst>
        </pc:cxnChg>
        <pc:cxnChg chg="add mod">
          <ac:chgData name="Dong Min Seo" userId="094f63ea8aea8b17" providerId="LiveId" clId="{1D93D981-B963-4D3C-85A2-CBCE5A46FFAE}" dt="2023-05-12T07:43:28.551" v="9072" actId="14100"/>
          <ac:cxnSpMkLst>
            <pc:docMk/>
            <pc:sldMk cId="1643183302" sldId="267"/>
            <ac:cxnSpMk id="10" creationId="{CB2CD31E-298A-AF1A-07FE-9E61EA4E1AD7}"/>
          </ac:cxnSpMkLst>
        </pc:cxnChg>
        <pc:cxnChg chg="add del mod">
          <ac:chgData name="Dong Min Seo" userId="094f63ea8aea8b17" providerId="LiveId" clId="{1D93D981-B963-4D3C-85A2-CBCE5A46FFAE}" dt="2023-05-12T07:43:13.883" v="9063" actId="21"/>
          <ac:cxnSpMkLst>
            <pc:docMk/>
            <pc:sldMk cId="1643183302" sldId="267"/>
            <ac:cxnSpMk id="14" creationId="{EA8962EB-D587-3AFB-7F5A-7B3233C8FDBF}"/>
          </ac:cxnSpMkLst>
        </pc:cxnChg>
        <pc:cxnChg chg="add mod">
          <ac:chgData name="Dong Min Seo" userId="094f63ea8aea8b17" providerId="LiveId" clId="{1D93D981-B963-4D3C-85A2-CBCE5A46FFAE}" dt="2023-05-12T07:44:32.415" v="9119" actId="1076"/>
          <ac:cxnSpMkLst>
            <pc:docMk/>
            <pc:sldMk cId="1643183302" sldId="267"/>
            <ac:cxnSpMk id="17" creationId="{0B2AA853-27D6-9B25-B62B-0AEF0673714F}"/>
          </ac:cxnSpMkLst>
        </pc:cxnChg>
        <pc:cxnChg chg="del">
          <ac:chgData name="Dong Min Seo" userId="094f63ea8aea8b17" providerId="LiveId" clId="{1D93D981-B963-4D3C-85A2-CBCE5A46FFAE}" dt="2023-05-07T14:57:07.807" v="2147" actId="478"/>
          <ac:cxnSpMkLst>
            <pc:docMk/>
            <pc:sldMk cId="1643183302" sldId="267"/>
            <ac:cxnSpMk id="21" creationId="{38038B38-A9D3-2E1D-B11D-9830AD0AAD36}"/>
          </ac:cxnSpMkLst>
        </pc:cxnChg>
        <pc:cxnChg chg="add mod">
          <ac:chgData name="Dong Min Seo" userId="094f63ea8aea8b17" providerId="LiveId" clId="{1D93D981-B963-4D3C-85A2-CBCE5A46FFAE}" dt="2023-05-12T07:44:47.489" v="9124" actId="1076"/>
          <ac:cxnSpMkLst>
            <pc:docMk/>
            <pc:sldMk cId="1643183302" sldId="267"/>
            <ac:cxnSpMk id="23" creationId="{11D14495-2F5A-D149-6AE4-5E57950B8DC0}"/>
          </ac:cxnSpMkLst>
        </pc:cxnChg>
        <pc:cxnChg chg="del">
          <ac:chgData name="Dong Min Seo" userId="094f63ea8aea8b17" providerId="LiveId" clId="{1D93D981-B963-4D3C-85A2-CBCE5A46FFAE}" dt="2023-05-07T14:57:07.807" v="2147" actId="478"/>
          <ac:cxnSpMkLst>
            <pc:docMk/>
            <pc:sldMk cId="1643183302" sldId="267"/>
            <ac:cxnSpMk id="30" creationId="{C0CD9760-682B-6658-115D-B950D3A3D8EE}"/>
          </ac:cxnSpMkLst>
        </pc:cxnChg>
        <pc:cxnChg chg="del">
          <ac:chgData name="Dong Min Seo" userId="094f63ea8aea8b17" providerId="LiveId" clId="{1D93D981-B963-4D3C-85A2-CBCE5A46FFAE}" dt="2023-05-07T14:56:56.381" v="2144" actId="478"/>
          <ac:cxnSpMkLst>
            <pc:docMk/>
            <pc:sldMk cId="1643183302" sldId="267"/>
            <ac:cxnSpMk id="33" creationId="{29851ABB-0A57-1C06-BFA3-3FD91CFC2272}"/>
          </ac:cxnSpMkLst>
        </pc:cxnChg>
      </pc:sldChg>
      <pc:sldChg chg="addSp delSp modSp add mod">
        <pc:chgData name="Dong Min Seo" userId="094f63ea8aea8b17" providerId="LiveId" clId="{1D93D981-B963-4D3C-85A2-CBCE5A46FFAE}" dt="2023-05-11T11:37:25.907" v="8902"/>
        <pc:sldMkLst>
          <pc:docMk/>
          <pc:sldMk cId="3659339575" sldId="268"/>
        </pc:sldMkLst>
        <pc:spChg chg="del">
          <ac:chgData name="Dong Min Seo" userId="094f63ea8aea8b17" providerId="LiveId" clId="{1D93D981-B963-4D3C-85A2-CBCE5A46FFAE}" dt="2023-05-08T10:11:15.125" v="5689"/>
          <ac:spMkLst>
            <pc:docMk/>
            <pc:sldMk cId="3659339575" sldId="268"/>
            <ac:spMk id="2" creationId="{7AC4A30C-97A7-E0B7-F65C-29358D1F2B27}"/>
          </ac:spMkLst>
        </pc:spChg>
        <pc:spChg chg="mod">
          <ac:chgData name="Dong Min Seo" userId="094f63ea8aea8b17" providerId="LiveId" clId="{1D93D981-B963-4D3C-85A2-CBCE5A46FFAE}" dt="2023-05-08T10:14:14.976" v="5715" actId="207"/>
          <ac:spMkLst>
            <pc:docMk/>
            <pc:sldMk cId="3659339575" sldId="268"/>
            <ac:spMk id="3" creationId="{0B077274-CEDA-49CB-2DA4-B2C00CDAD8DC}"/>
          </ac:spMkLst>
        </pc:spChg>
        <pc:spChg chg="mod">
          <ac:chgData name="Dong Min Seo" userId="094f63ea8aea8b17" providerId="LiveId" clId="{1D93D981-B963-4D3C-85A2-CBCE5A46FFAE}" dt="2023-05-08T10:02:58.206" v="5250" actId="207"/>
          <ac:spMkLst>
            <pc:docMk/>
            <pc:sldMk cId="3659339575" sldId="268"/>
            <ac:spMk id="4" creationId="{7823AD3F-D575-633B-3352-FBB4F26605A9}"/>
          </ac:spMkLst>
        </pc:spChg>
        <pc:spChg chg="add mod">
          <ac:chgData name="Dong Min Seo" userId="094f63ea8aea8b17" providerId="LiveId" clId="{1D93D981-B963-4D3C-85A2-CBCE5A46FFAE}" dt="2023-05-08T10:06:53.689" v="5336" actId="20577"/>
          <ac:spMkLst>
            <pc:docMk/>
            <pc:sldMk cId="3659339575" sldId="268"/>
            <ac:spMk id="15" creationId="{9E168396-F6B5-8F94-B990-9D6ADCCE12C5}"/>
          </ac:spMkLst>
        </pc:spChg>
        <pc:spChg chg="mod">
          <ac:chgData name="Dong Min Seo" userId="094f63ea8aea8b17" providerId="LiveId" clId="{1D93D981-B963-4D3C-85A2-CBCE5A46FFAE}" dt="2023-05-08T10:06:41.379" v="5304" actId="20577"/>
          <ac:spMkLst>
            <pc:docMk/>
            <pc:sldMk cId="3659339575" sldId="268"/>
            <ac:spMk id="20" creationId="{1DF5967B-774C-2D36-7AFF-231719F0BCEF}"/>
          </ac:spMkLst>
        </pc:spChg>
        <pc:picChg chg="add mod">
          <ac:chgData name="Dong Min Seo" userId="094f63ea8aea8b17" providerId="LiveId" clId="{1D93D981-B963-4D3C-85A2-CBCE5A46FFAE}" dt="2023-05-11T11:37:25.907" v="8902"/>
          <ac:picMkLst>
            <pc:docMk/>
            <pc:sldMk cId="3659339575" sldId="268"/>
            <ac:picMk id="2" creationId="{E0554F4E-01FC-60D9-6074-D54A1070AFEE}"/>
          </ac:picMkLst>
        </pc:picChg>
        <pc:picChg chg="del">
          <ac:chgData name="Dong Min Seo" userId="094f63ea8aea8b17" providerId="LiveId" clId="{1D93D981-B963-4D3C-85A2-CBCE5A46FFAE}" dt="2023-05-07T15:02:06.342" v="2335" actId="478"/>
          <ac:picMkLst>
            <pc:docMk/>
            <pc:sldMk cId="3659339575" sldId="268"/>
            <ac:picMk id="3" creationId="{FA82947A-3690-F8C4-27BB-7E7157E644AC}"/>
          </ac:picMkLst>
        </pc:picChg>
        <pc:picChg chg="add mod ord modCrop">
          <ac:chgData name="Dong Min Seo" userId="094f63ea8aea8b17" providerId="LiveId" clId="{1D93D981-B963-4D3C-85A2-CBCE5A46FFAE}" dt="2023-05-08T10:04:48.706" v="5265" actId="732"/>
          <ac:picMkLst>
            <pc:docMk/>
            <pc:sldMk cId="3659339575" sldId="268"/>
            <ac:picMk id="5" creationId="{4EE19577-0208-ABCA-39AC-31833AA911D7}"/>
          </ac:picMkLst>
        </pc:picChg>
        <pc:picChg chg="add del mod">
          <ac:chgData name="Dong Min Seo" userId="094f63ea8aea8b17" providerId="LiveId" clId="{1D93D981-B963-4D3C-85A2-CBCE5A46FFAE}" dt="2023-05-07T15:05:35.548" v="2724" actId="478"/>
          <ac:picMkLst>
            <pc:docMk/>
            <pc:sldMk cId="3659339575" sldId="268"/>
            <ac:picMk id="9" creationId="{C491AF16-D6A0-B8DA-D14E-A5ADA63E1EB2}"/>
          </ac:picMkLst>
        </pc:picChg>
        <pc:picChg chg="add mod modCrop">
          <ac:chgData name="Dong Min Seo" userId="094f63ea8aea8b17" providerId="LiveId" clId="{1D93D981-B963-4D3C-85A2-CBCE5A46FFAE}" dt="2023-05-07T15:07:28.851" v="2757" actId="1076"/>
          <ac:picMkLst>
            <pc:docMk/>
            <pc:sldMk cId="3659339575" sldId="268"/>
            <ac:picMk id="11" creationId="{9C826802-1DD9-46FC-D498-67A36BC10AE7}"/>
          </ac:picMkLst>
        </pc:picChg>
        <pc:cxnChg chg="add mod">
          <ac:chgData name="Dong Min Seo" userId="094f63ea8aea8b17" providerId="LiveId" clId="{1D93D981-B963-4D3C-85A2-CBCE5A46FFAE}" dt="2023-05-07T15:02:47.740" v="2356" actId="14100"/>
          <ac:cxnSpMkLst>
            <pc:docMk/>
            <pc:sldMk cId="3659339575" sldId="268"/>
            <ac:cxnSpMk id="6" creationId="{1B6972E8-2336-3F77-2F86-9291FE3C0F4E}"/>
          </ac:cxnSpMkLst>
        </pc:cxnChg>
        <pc:cxnChg chg="add mod">
          <ac:chgData name="Dong Min Seo" userId="094f63ea8aea8b17" providerId="LiveId" clId="{1D93D981-B963-4D3C-85A2-CBCE5A46FFAE}" dt="2023-05-07T15:07:40.812" v="2760" actId="14100"/>
          <ac:cxnSpMkLst>
            <pc:docMk/>
            <pc:sldMk cId="3659339575" sldId="268"/>
            <ac:cxnSpMk id="12" creationId="{80DDCDB8-EC1B-C900-38F0-4F7F73D464D3}"/>
          </ac:cxnSpMkLst>
        </pc:cxnChg>
        <pc:cxnChg chg="del mod">
          <ac:chgData name="Dong Min Seo" userId="094f63ea8aea8b17" providerId="LiveId" clId="{1D93D981-B963-4D3C-85A2-CBCE5A46FFAE}" dt="2023-05-07T15:02:39.350" v="2353" actId="478"/>
          <ac:cxnSpMkLst>
            <pc:docMk/>
            <pc:sldMk cId="3659339575" sldId="268"/>
            <ac:cxnSpMk id="14" creationId="{EA8962EB-D587-3AFB-7F5A-7B3233C8FDBF}"/>
          </ac:cxnSpMkLst>
        </pc:cxnChg>
      </pc:sldChg>
      <pc:sldChg chg="addSp delSp modSp add mod">
        <pc:chgData name="Dong Min Seo" userId="094f63ea8aea8b17" providerId="LiveId" clId="{1D93D981-B963-4D3C-85A2-CBCE5A46FFAE}" dt="2023-05-12T07:42:32.346" v="9047" actId="1076"/>
        <pc:sldMkLst>
          <pc:docMk/>
          <pc:sldMk cId="551016727" sldId="269"/>
        </pc:sldMkLst>
        <pc:spChg chg="del">
          <ac:chgData name="Dong Min Seo" userId="094f63ea8aea8b17" providerId="LiveId" clId="{1D93D981-B963-4D3C-85A2-CBCE5A46FFAE}" dt="2023-05-08T10:11:15.125" v="5689"/>
          <ac:spMkLst>
            <pc:docMk/>
            <pc:sldMk cId="551016727" sldId="269"/>
            <ac:spMk id="3" creationId="{533B9575-14BF-9FAB-DDEA-224340C396F0}"/>
          </ac:spMkLst>
        </pc:spChg>
        <pc:spChg chg="mod">
          <ac:chgData name="Dong Min Seo" userId="094f63ea8aea8b17" providerId="LiveId" clId="{1D93D981-B963-4D3C-85A2-CBCE5A46FFAE}" dt="2023-05-08T10:03:02.021" v="5251" actId="207"/>
          <ac:spMkLst>
            <pc:docMk/>
            <pc:sldMk cId="551016727" sldId="269"/>
            <ac:spMk id="4" creationId="{7823AD3F-D575-633B-3352-FBB4F26605A9}"/>
          </ac:spMkLst>
        </pc:spChg>
        <pc:spChg chg="mod">
          <ac:chgData name="Dong Min Seo" userId="094f63ea8aea8b17" providerId="LiveId" clId="{1D93D981-B963-4D3C-85A2-CBCE5A46FFAE}" dt="2023-05-08T10:14:20.783" v="5717" actId="207"/>
          <ac:spMkLst>
            <pc:docMk/>
            <pc:sldMk cId="551016727" sldId="269"/>
            <ac:spMk id="5" creationId="{136E7085-FCCF-5E72-40E5-3158C65482E6}"/>
          </ac:spMkLst>
        </pc:spChg>
        <pc:spChg chg="add mod">
          <ac:chgData name="Dong Min Seo" userId="094f63ea8aea8b17" providerId="LiveId" clId="{1D93D981-B963-4D3C-85A2-CBCE5A46FFAE}" dt="2023-05-12T07:42:32.346" v="9047" actId="1076"/>
          <ac:spMkLst>
            <pc:docMk/>
            <pc:sldMk cId="551016727" sldId="269"/>
            <ac:spMk id="12" creationId="{3A73938D-04F7-2990-365C-27BD7134C7BE}"/>
          </ac:spMkLst>
        </pc:spChg>
        <pc:spChg chg="mod">
          <ac:chgData name="Dong Min Seo" userId="094f63ea8aea8b17" providerId="LiveId" clId="{1D93D981-B963-4D3C-85A2-CBCE5A46FFAE}" dt="2023-05-08T10:08:29.974" v="5645" actId="20577"/>
          <ac:spMkLst>
            <pc:docMk/>
            <pc:sldMk cId="551016727" sldId="269"/>
            <ac:spMk id="20" creationId="{1DF5967B-774C-2D36-7AFF-231719F0BCEF}"/>
          </ac:spMkLst>
        </pc:spChg>
        <pc:picChg chg="add mod">
          <ac:chgData name="Dong Min Seo" userId="094f63ea8aea8b17" providerId="LiveId" clId="{1D93D981-B963-4D3C-85A2-CBCE5A46FFAE}" dt="2023-05-11T11:37:27.948" v="8903"/>
          <ac:picMkLst>
            <pc:docMk/>
            <pc:sldMk cId="551016727" sldId="269"/>
            <ac:picMk id="2" creationId="{C46E294F-A62D-F38B-748C-459C34567277}"/>
          </ac:picMkLst>
        </pc:picChg>
        <pc:picChg chg="del">
          <ac:chgData name="Dong Min Seo" userId="094f63ea8aea8b17" providerId="LiveId" clId="{1D93D981-B963-4D3C-85A2-CBCE5A46FFAE}" dt="2023-05-07T15:05:39.324" v="2725" actId="478"/>
          <ac:picMkLst>
            <pc:docMk/>
            <pc:sldMk cId="551016727" sldId="269"/>
            <ac:picMk id="5" creationId="{4EE19577-0208-ABCA-39AC-31833AA911D7}"/>
          </ac:picMkLst>
        </pc:picChg>
        <pc:picChg chg="add mod modCrop">
          <ac:chgData name="Dong Min Seo" userId="094f63ea8aea8b17" providerId="LiveId" clId="{1D93D981-B963-4D3C-85A2-CBCE5A46FFAE}" dt="2023-05-12T07:41:49.641" v="8945" actId="1076"/>
          <ac:picMkLst>
            <pc:docMk/>
            <pc:sldMk cId="551016727" sldId="269"/>
            <ac:picMk id="7" creationId="{A0642D62-688C-7EA3-3F25-0EB9C0616DE7}"/>
          </ac:picMkLst>
        </pc:picChg>
        <pc:picChg chg="mod ord modCrop">
          <ac:chgData name="Dong Min Seo" userId="094f63ea8aea8b17" providerId="LiveId" clId="{1D93D981-B963-4D3C-85A2-CBCE5A46FFAE}" dt="2023-05-08T10:04:39.912" v="5264" actId="732"/>
          <ac:picMkLst>
            <pc:docMk/>
            <pc:sldMk cId="551016727" sldId="269"/>
            <ac:picMk id="9" creationId="{C491AF16-D6A0-B8DA-D14E-A5ADA63E1EB2}"/>
          </ac:picMkLst>
        </pc:picChg>
        <pc:cxnChg chg="mod">
          <ac:chgData name="Dong Min Seo" userId="094f63ea8aea8b17" providerId="LiveId" clId="{1D93D981-B963-4D3C-85A2-CBCE5A46FFAE}" dt="2023-05-08T10:07:27.453" v="5342" actId="14100"/>
          <ac:cxnSpMkLst>
            <pc:docMk/>
            <pc:sldMk cId="551016727" sldId="269"/>
            <ac:cxnSpMk id="6" creationId="{1B6972E8-2336-3F77-2F86-9291FE3C0F4E}"/>
          </ac:cxnSpMkLst>
        </pc:cxnChg>
        <pc:cxnChg chg="add mod">
          <ac:chgData name="Dong Min Seo" userId="094f63ea8aea8b17" providerId="LiveId" clId="{1D93D981-B963-4D3C-85A2-CBCE5A46FFAE}" dt="2023-05-12T07:42:07.582" v="8952" actId="14100"/>
          <ac:cxnSpMkLst>
            <pc:docMk/>
            <pc:sldMk cId="551016727" sldId="269"/>
            <ac:cxnSpMk id="8" creationId="{5BB53EE6-41E2-6A42-AF28-46F355B7A09F}"/>
          </ac:cxnSpMkLst>
        </pc:cxnChg>
      </pc:sldChg>
      <pc:sldChg chg="addSp delSp modSp add mod">
        <pc:chgData name="Dong Min Seo" userId="094f63ea8aea8b17" providerId="LiveId" clId="{1D93D981-B963-4D3C-85A2-CBCE5A46FFAE}" dt="2023-05-11T11:37:29" v="8904"/>
        <pc:sldMkLst>
          <pc:docMk/>
          <pc:sldMk cId="2539555132" sldId="270"/>
        </pc:sldMkLst>
        <pc:spChg chg="mod">
          <ac:chgData name="Dong Min Seo" userId="094f63ea8aea8b17" providerId="LiveId" clId="{1D93D981-B963-4D3C-85A2-CBCE5A46FFAE}" dt="2023-05-08T10:03:05.381" v="5252" actId="207"/>
          <ac:spMkLst>
            <pc:docMk/>
            <pc:sldMk cId="2539555132" sldId="270"/>
            <ac:spMk id="4" creationId="{7823AD3F-D575-633B-3352-FBB4F26605A9}"/>
          </ac:spMkLst>
        </pc:spChg>
        <pc:spChg chg="del">
          <ac:chgData name="Dong Min Seo" userId="094f63ea8aea8b17" providerId="LiveId" clId="{1D93D981-B963-4D3C-85A2-CBCE5A46FFAE}" dt="2023-05-08T10:11:15.125" v="5689"/>
          <ac:spMkLst>
            <pc:docMk/>
            <pc:sldMk cId="2539555132" sldId="270"/>
            <ac:spMk id="5" creationId="{C0A2C8E8-6920-9AFC-1DA0-BD63E7B62357}"/>
          </ac:spMkLst>
        </pc:spChg>
        <pc:spChg chg="mod">
          <ac:chgData name="Dong Min Seo" userId="094f63ea8aea8b17" providerId="LiveId" clId="{1D93D981-B963-4D3C-85A2-CBCE5A46FFAE}" dt="2023-05-08T10:14:27.487" v="5719" actId="207"/>
          <ac:spMkLst>
            <pc:docMk/>
            <pc:sldMk cId="2539555132" sldId="270"/>
            <ac:spMk id="7" creationId="{BFEF348C-810F-C54B-047F-0401C1F581C2}"/>
          </ac:spMkLst>
        </pc:spChg>
        <pc:spChg chg="mod">
          <ac:chgData name="Dong Min Seo" userId="094f63ea8aea8b17" providerId="LiveId" clId="{1D93D981-B963-4D3C-85A2-CBCE5A46FFAE}" dt="2023-05-08T10:09:28.432" v="5685" actId="20577"/>
          <ac:spMkLst>
            <pc:docMk/>
            <pc:sldMk cId="2539555132" sldId="270"/>
            <ac:spMk id="20" creationId="{1DF5967B-774C-2D36-7AFF-231719F0BCEF}"/>
          </ac:spMkLst>
        </pc:spChg>
        <pc:picChg chg="add mod">
          <ac:chgData name="Dong Min Seo" userId="094f63ea8aea8b17" providerId="LiveId" clId="{1D93D981-B963-4D3C-85A2-CBCE5A46FFAE}" dt="2023-05-11T11:37:29" v="8904"/>
          <ac:picMkLst>
            <pc:docMk/>
            <pc:sldMk cId="2539555132" sldId="270"/>
            <ac:picMk id="2" creationId="{795146E9-3965-298F-831B-689729C029BE}"/>
          </ac:picMkLst>
        </pc:picChg>
        <pc:picChg chg="add mod ord modCrop">
          <ac:chgData name="Dong Min Seo" userId="094f63ea8aea8b17" providerId="LiveId" clId="{1D93D981-B963-4D3C-85A2-CBCE5A46FFAE}" dt="2023-05-08T10:04:31.021" v="5263" actId="732"/>
          <ac:picMkLst>
            <pc:docMk/>
            <pc:sldMk cId="2539555132" sldId="270"/>
            <ac:picMk id="3" creationId="{8F3E55B5-F27C-66B0-8BE9-D95AC1A734D9}"/>
          </ac:picMkLst>
        </pc:picChg>
        <pc:picChg chg="del">
          <ac:chgData name="Dong Min Seo" userId="094f63ea8aea8b17" providerId="LiveId" clId="{1D93D981-B963-4D3C-85A2-CBCE5A46FFAE}" dt="2023-05-07T15:14:28.094" v="3361" actId="478"/>
          <ac:picMkLst>
            <pc:docMk/>
            <pc:sldMk cId="2539555132" sldId="270"/>
            <ac:picMk id="9" creationId="{C491AF16-D6A0-B8DA-D14E-A5ADA63E1EB2}"/>
          </ac:picMkLst>
        </pc:picChg>
        <pc:cxnChg chg="mod">
          <ac:chgData name="Dong Min Seo" userId="094f63ea8aea8b17" providerId="LiveId" clId="{1D93D981-B963-4D3C-85A2-CBCE5A46FFAE}" dt="2023-05-08T10:09:03.267" v="5646" actId="14100"/>
          <ac:cxnSpMkLst>
            <pc:docMk/>
            <pc:sldMk cId="2539555132" sldId="270"/>
            <ac:cxnSpMk id="6" creationId="{1B6972E8-2336-3F77-2F86-9291FE3C0F4E}"/>
          </ac:cxnSpMkLst>
        </pc:cxnChg>
      </pc:sldChg>
      <pc:sldChg chg="addSp delSp modSp add mod">
        <pc:chgData name="Dong Min Seo" userId="094f63ea8aea8b17" providerId="LiveId" clId="{1D93D981-B963-4D3C-85A2-CBCE5A46FFAE}" dt="2023-05-11T11:37:30.961" v="8905"/>
        <pc:sldMkLst>
          <pc:docMk/>
          <pc:sldMk cId="595658830" sldId="271"/>
        </pc:sldMkLst>
        <pc:spChg chg="mod">
          <ac:chgData name="Dong Min Seo" userId="094f63ea8aea8b17" providerId="LiveId" clId="{1D93D981-B963-4D3C-85A2-CBCE5A46FFAE}" dt="2023-05-08T10:03:08.750" v="5253" actId="207"/>
          <ac:spMkLst>
            <pc:docMk/>
            <pc:sldMk cId="595658830" sldId="271"/>
            <ac:spMk id="4" creationId="{7823AD3F-D575-633B-3352-FBB4F26605A9}"/>
          </ac:spMkLst>
        </pc:spChg>
        <pc:spChg chg="del">
          <ac:chgData name="Dong Min Seo" userId="094f63ea8aea8b17" providerId="LiveId" clId="{1D93D981-B963-4D3C-85A2-CBCE5A46FFAE}" dt="2023-05-08T10:11:15.125" v="5689"/>
          <ac:spMkLst>
            <pc:docMk/>
            <pc:sldMk cId="595658830" sldId="271"/>
            <ac:spMk id="7" creationId="{5804C9D9-77BF-D823-CB93-318BE7806D23}"/>
          </ac:spMkLst>
        </pc:spChg>
        <pc:spChg chg="mod">
          <ac:chgData name="Dong Min Seo" userId="094f63ea8aea8b17" providerId="LiveId" clId="{1D93D981-B963-4D3C-85A2-CBCE5A46FFAE}" dt="2023-05-08T10:14:34.246" v="5721" actId="207"/>
          <ac:spMkLst>
            <pc:docMk/>
            <pc:sldMk cId="595658830" sldId="271"/>
            <ac:spMk id="8" creationId="{92EEC309-60D1-34F5-83BA-92F7259C2251}"/>
          </ac:spMkLst>
        </pc:spChg>
        <pc:spChg chg="mod">
          <ac:chgData name="Dong Min Seo" userId="094f63ea8aea8b17" providerId="LiveId" clId="{1D93D981-B963-4D3C-85A2-CBCE5A46FFAE}" dt="2023-05-08T10:10:01.769" v="5687" actId="1076"/>
          <ac:spMkLst>
            <pc:docMk/>
            <pc:sldMk cId="595658830" sldId="271"/>
            <ac:spMk id="20" creationId="{1DF5967B-774C-2D36-7AFF-231719F0BCEF}"/>
          </ac:spMkLst>
        </pc:spChg>
        <pc:picChg chg="add mod">
          <ac:chgData name="Dong Min Seo" userId="094f63ea8aea8b17" providerId="LiveId" clId="{1D93D981-B963-4D3C-85A2-CBCE5A46FFAE}" dt="2023-05-11T11:37:30.961" v="8905"/>
          <ac:picMkLst>
            <pc:docMk/>
            <pc:sldMk cId="595658830" sldId="271"/>
            <ac:picMk id="2" creationId="{EDEB7E8B-78CB-0944-9327-EF4D734BC6D7}"/>
          </ac:picMkLst>
        </pc:picChg>
        <pc:picChg chg="del">
          <ac:chgData name="Dong Min Seo" userId="094f63ea8aea8b17" providerId="LiveId" clId="{1D93D981-B963-4D3C-85A2-CBCE5A46FFAE}" dt="2023-05-07T15:18:05.165" v="3710" actId="478"/>
          <ac:picMkLst>
            <pc:docMk/>
            <pc:sldMk cId="595658830" sldId="271"/>
            <ac:picMk id="3" creationId="{8F3E55B5-F27C-66B0-8BE9-D95AC1A734D9}"/>
          </ac:picMkLst>
        </pc:picChg>
        <pc:picChg chg="add mod ord modCrop">
          <ac:chgData name="Dong Min Seo" userId="094f63ea8aea8b17" providerId="LiveId" clId="{1D93D981-B963-4D3C-85A2-CBCE5A46FFAE}" dt="2023-05-08T10:04:08.246" v="5259" actId="732"/>
          <ac:picMkLst>
            <pc:docMk/>
            <pc:sldMk cId="595658830" sldId="271"/>
            <ac:picMk id="5" creationId="{5DE9CDEC-68FF-308F-731C-8701161FF7C5}"/>
          </ac:picMkLst>
        </pc:picChg>
        <pc:cxnChg chg="mod">
          <ac:chgData name="Dong Min Seo" userId="094f63ea8aea8b17" providerId="LiveId" clId="{1D93D981-B963-4D3C-85A2-CBCE5A46FFAE}" dt="2023-05-08T10:10:03.298" v="5688" actId="14100"/>
          <ac:cxnSpMkLst>
            <pc:docMk/>
            <pc:sldMk cId="595658830" sldId="271"/>
            <ac:cxnSpMk id="6" creationId="{1B6972E8-2336-3F77-2F86-9291FE3C0F4E}"/>
          </ac:cxnSpMkLst>
        </pc:cxnChg>
      </pc:sldChg>
      <pc:sldChg chg="addSp delSp modSp add mod">
        <pc:chgData name="Dong Min Seo" userId="094f63ea8aea8b17" providerId="LiveId" clId="{1D93D981-B963-4D3C-85A2-CBCE5A46FFAE}" dt="2023-05-12T08:18:09.885" v="9139" actId="20577"/>
        <pc:sldMkLst>
          <pc:docMk/>
          <pc:sldMk cId="1365629879" sldId="272"/>
        </pc:sldMkLst>
        <pc:spChg chg="add mod">
          <ac:chgData name="Dong Min Seo" userId="094f63ea8aea8b17" providerId="LiveId" clId="{1D93D981-B963-4D3C-85A2-CBCE5A46FFAE}" dt="2023-05-08T10:02:44.800" v="5247" actId="207"/>
          <ac:spMkLst>
            <pc:docMk/>
            <pc:sldMk cId="1365629879" sldId="272"/>
            <ac:spMk id="2" creationId="{BAD0C1EA-C6C6-78C0-0733-338DE89F5582}"/>
          </ac:spMkLst>
        </pc:spChg>
        <pc:spChg chg="del">
          <ac:chgData name="Dong Min Seo" userId="094f63ea8aea8b17" providerId="LiveId" clId="{1D93D981-B963-4D3C-85A2-CBCE5A46FFAE}" dt="2023-05-08T10:11:15.125" v="5689"/>
          <ac:spMkLst>
            <pc:docMk/>
            <pc:sldMk cId="1365629879" sldId="272"/>
            <ac:spMk id="3" creationId="{856C3DAA-E3B9-37B2-058C-1325CBC51AAA}"/>
          </ac:spMkLst>
        </pc:spChg>
        <pc:spChg chg="mod">
          <ac:chgData name="Dong Min Seo" userId="094f63ea8aea8b17" providerId="LiveId" clId="{1D93D981-B963-4D3C-85A2-CBCE5A46FFAE}" dt="2023-05-08T10:13:54.847" v="5709" actId="207"/>
          <ac:spMkLst>
            <pc:docMk/>
            <pc:sldMk cId="1365629879" sldId="272"/>
            <ac:spMk id="4" creationId="{0CF1A2E7-54BA-ED88-C06F-0865F19E8000}"/>
          </ac:spMkLst>
        </pc:spChg>
        <pc:spChg chg="del">
          <ac:chgData name="Dong Min Seo" userId="094f63ea8aea8b17" providerId="LiveId" clId="{1D93D981-B963-4D3C-85A2-CBCE5A46FFAE}" dt="2023-05-07T15:22:16.586" v="4582" actId="478"/>
          <ac:spMkLst>
            <pc:docMk/>
            <pc:sldMk cId="1365629879" sldId="272"/>
            <ac:spMk id="4" creationId="{7823AD3F-D575-633B-3352-FBB4F26605A9}"/>
          </ac:spMkLst>
        </pc:spChg>
        <pc:spChg chg="mod">
          <ac:chgData name="Dong Min Seo" userId="094f63ea8aea8b17" providerId="LiveId" clId="{1D93D981-B963-4D3C-85A2-CBCE5A46FFAE}" dt="2023-05-08T11:03:08.987" v="5728" actId="20577"/>
          <ac:spMkLst>
            <pc:docMk/>
            <pc:sldMk cId="1365629879" sldId="272"/>
            <ac:spMk id="12" creationId="{D073FFE7-152A-E3FA-07CB-95753AFAD68A}"/>
          </ac:spMkLst>
        </pc:spChg>
        <pc:spChg chg="mod">
          <ac:chgData name="Dong Min Seo" userId="094f63ea8aea8b17" providerId="LiveId" clId="{1D93D981-B963-4D3C-85A2-CBCE5A46FFAE}" dt="2023-05-12T08:18:09.885" v="9139" actId="20577"/>
          <ac:spMkLst>
            <pc:docMk/>
            <pc:sldMk cId="1365629879" sldId="272"/>
            <ac:spMk id="24" creationId="{C5615394-3D23-7D93-C55C-28393E7A4765}"/>
          </ac:spMkLst>
        </pc:spChg>
        <pc:picChg chg="add mod">
          <ac:chgData name="Dong Min Seo" userId="094f63ea8aea8b17" providerId="LiveId" clId="{1D93D981-B963-4D3C-85A2-CBCE5A46FFAE}" dt="2023-05-11T11:37:14.996" v="8899"/>
          <ac:picMkLst>
            <pc:docMk/>
            <pc:sldMk cId="1365629879" sldId="272"/>
            <ac:picMk id="3" creationId="{022CD902-33D7-3639-AE12-538CADDB93AE}"/>
          </ac:picMkLst>
        </pc:picChg>
        <pc:picChg chg="add mod">
          <ac:chgData name="Dong Min Seo" userId="094f63ea8aea8b17" providerId="LiveId" clId="{1D93D981-B963-4D3C-85A2-CBCE5A46FFAE}" dt="2023-05-07T15:26:06.240" v="4644" actId="1076"/>
          <ac:picMkLst>
            <pc:docMk/>
            <pc:sldMk cId="1365629879" sldId="272"/>
            <ac:picMk id="5" creationId="{C5F551BF-F373-22FC-5E79-9676AD464705}"/>
          </ac:picMkLst>
        </pc:picChg>
        <pc:picChg chg="add mod">
          <ac:chgData name="Dong Min Seo" userId="094f63ea8aea8b17" providerId="LiveId" clId="{1D93D981-B963-4D3C-85A2-CBCE5A46FFAE}" dt="2023-05-11T11:23:47.224" v="8880" actId="1076"/>
          <ac:picMkLst>
            <pc:docMk/>
            <pc:sldMk cId="1365629879" sldId="272"/>
            <ac:picMk id="6" creationId="{7CC28496-3079-42BB-95E3-9F0E64E9FFB0}"/>
          </ac:picMkLst>
        </pc:picChg>
        <pc:picChg chg="add mod">
          <ac:chgData name="Dong Min Seo" userId="094f63ea8aea8b17" providerId="LiveId" clId="{1D93D981-B963-4D3C-85A2-CBCE5A46FFAE}" dt="2023-05-07T15:26:06.240" v="4644" actId="1076"/>
          <ac:picMkLst>
            <pc:docMk/>
            <pc:sldMk cId="1365629879" sldId="272"/>
            <ac:picMk id="7" creationId="{CB51A5BD-DA98-0C10-EEB5-B02D0ED54936}"/>
          </ac:picMkLst>
        </pc:picChg>
        <pc:picChg chg="add mod">
          <ac:chgData name="Dong Min Seo" userId="094f63ea8aea8b17" providerId="LiveId" clId="{1D93D981-B963-4D3C-85A2-CBCE5A46FFAE}" dt="2023-05-07T15:26:06.240" v="4644" actId="1076"/>
          <ac:picMkLst>
            <pc:docMk/>
            <pc:sldMk cId="1365629879" sldId="272"/>
            <ac:picMk id="9" creationId="{846A5125-A530-3B87-208A-FCFFAC0C0623}"/>
          </ac:picMkLst>
        </pc:picChg>
        <pc:picChg chg="add mod">
          <ac:chgData name="Dong Min Seo" userId="094f63ea8aea8b17" providerId="LiveId" clId="{1D93D981-B963-4D3C-85A2-CBCE5A46FFAE}" dt="2023-05-11T11:27:02.024" v="8884" actId="1076"/>
          <ac:picMkLst>
            <pc:docMk/>
            <pc:sldMk cId="1365629879" sldId="272"/>
            <ac:picMk id="10" creationId="{2446B636-C8BA-2DB8-A722-2430BED31170}"/>
          </ac:picMkLst>
        </pc:picChg>
        <pc:picChg chg="add mod">
          <ac:chgData name="Dong Min Seo" userId="094f63ea8aea8b17" providerId="LiveId" clId="{1D93D981-B963-4D3C-85A2-CBCE5A46FFAE}" dt="2023-05-07T15:26:06.240" v="4644" actId="1076"/>
          <ac:picMkLst>
            <pc:docMk/>
            <pc:sldMk cId="1365629879" sldId="272"/>
            <ac:picMk id="11" creationId="{D4AF6E70-DA06-D290-C584-67A6611830C6}"/>
          </ac:picMkLst>
        </pc:picChg>
        <pc:picChg chg="del">
          <ac:chgData name="Dong Min Seo" userId="094f63ea8aea8b17" providerId="LiveId" clId="{1D93D981-B963-4D3C-85A2-CBCE5A46FFAE}" dt="2023-05-07T15:24:08.444" v="4628" actId="478"/>
          <ac:picMkLst>
            <pc:docMk/>
            <pc:sldMk cId="1365629879" sldId="272"/>
            <ac:picMk id="19" creationId="{4345F040-3645-CE5B-ADFF-707614B682F7}"/>
          </ac:picMkLst>
        </pc:picChg>
        <pc:picChg chg="del">
          <ac:chgData name="Dong Min Seo" userId="094f63ea8aea8b17" providerId="LiveId" clId="{1D93D981-B963-4D3C-85A2-CBCE5A46FFAE}" dt="2023-05-07T15:24:08.912" v="4629" actId="478"/>
          <ac:picMkLst>
            <pc:docMk/>
            <pc:sldMk cId="1365629879" sldId="272"/>
            <ac:picMk id="21" creationId="{9FC45B15-83DA-FF3C-9E97-3F31C00B763B}"/>
          </ac:picMkLst>
        </pc:picChg>
        <pc:picChg chg="del">
          <ac:chgData name="Dong Min Seo" userId="094f63ea8aea8b17" providerId="LiveId" clId="{1D93D981-B963-4D3C-85A2-CBCE5A46FFAE}" dt="2023-05-07T15:24:09.308" v="4630" actId="478"/>
          <ac:picMkLst>
            <pc:docMk/>
            <pc:sldMk cId="1365629879" sldId="272"/>
            <ac:picMk id="23" creationId="{3A188185-67CF-98C4-DB2B-1F07E39A8874}"/>
          </ac:picMkLst>
        </pc:picChg>
      </pc:sldChg>
      <pc:sldChg chg="addSp delSp modSp add mod ord">
        <pc:chgData name="Dong Min Seo" userId="094f63ea8aea8b17" providerId="LiveId" clId="{1D93D981-B963-4D3C-85A2-CBCE5A46FFAE}" dt="2023-05-11T11:37:32.891" v="8906"/>
        <pc:sldMkLst>
          <pc:docMk/>
          <pc:sldMk cId="2504073382" sldId="273"/>
        </pc:sldMkLst>
        <pc:spChg chg="del">
          <ac:chgData name="Dong Min Seo" userId="094f63ea8aea8b17" providerId="LiveId" clId="{1D93D981-B963-4D3C-85A2-CBCE5A46FFAE}" dt="2023-05-08T10:11:15.125" v="5689"/>
          <ac:spMkLst>
            <pc:docMk/>
            <pc:sldMk cId="2504073382" sldId="273"/>
            <ac:spMk id="2" creationId="{20C770B3-9908-258E-457D-3C35B5634410}"/>
          </ac:spMkLst>
        </pc:spChg>
        <pc:spChg chg="mod">
          <ac:chgData name="Dong Min Seo" userId="094f63ea8aea8b17" providerId="LiveId" clId="{1D93D981-B963-4D3C-85A2-CBCE5A46FFAE}" dt="2023-05-08T10:03:11.726" v="5254" actId="207"/>
          <ac:spMkLst>
            <pc:docMk/>
            <pc:sldMk cId="2504073382" sldId="273"/>
            <ac:spMk id="4" creationId="{7823AD3F-D575-633B-3352-FBB4F26605A9}"/>
          </ac:spMkLst>
        </pc:spChg>
        <pc:spChg chg="mod">
          <ac:chgData name="Dong Min Seo" userId="094f63ea8aea8b17" providerId="LiveId" clId="{1D93D981-B963-4D3C-85A2-CBCE5A46FFAE}" dt="2023-05-08T10:14:43.318" v="5723" actId="2711"/>
          <ac:spMkLst>
            <pc:docMk/>
            <pc:sldMk cId="2504073382" sldId="273"/>
            <ac:spMk id="5" creationId="{F251F046-58CC-F621-661B-F968D530F331}"/>
          </ac:spMkLst>
        </pc:spChg>
        <pc:picChg chg="add mod">
          <ac:chgData name="Dong Min Seo" userId="094f63ea8aea8b17" providerId="LiveId" clId="{1D93D981-B963-4D3C-85A2-CBCE5A46FFAE}" dt="2023-05-11T11:37:32.891" v="8906"/>
          <ac:picMkLst>
            <pc:docMk/>
            <pc:sldMk cId="2504073382" sldId="273"/>
            <ac:picMk id="2" creationId="{0BBB588C-4B78-E660-182A-352392964B91}"/>
          </ac:picMkLst>
        </pc:picChg>
        <pc:picChg chg="mod">
          <ac:chgData name="Dong Min Seo" userId="094f63ea8aea8b17" providerId="LiveId" clId="{1D93D981-B963-4D3C-85A2-CBCE5A46FFAE}" dt="2023-05-07T15:27:40.282" v="4780" actId="1076"/>
          <ac:picMkLst>
            <pc:docMk/>
            <pc:sldMk cId="2504073382" sldId="273"/>
            <ac:picMk id="3" creationId="{28D4B734-66AC-A3FE-6860-733016B6ADC6}"/>
          </ac:picMkLst>
        </pc:picChg>
      </pc:sldChg>
      <pc:sldChg chg="addSp delSp modSp add mod">
        <pc:chgData name="Dong Min Seo" userId="094f63ea8aea8b17" providerId="LiveId" clId="{1D93D981-B963-4D3C-85A2-CBCE5A46FFAE}" dt="2023-05-12T07:39:52.467" v="8909" actId="20577"/>
        <pc:sldMkLst>
          <pc:docMk/>
          <pc:sldMk cId="3959502049" sldId="274"/>
        </pc:sldMkLst>
        <pc:spChg chg="del">
          <ac:chgData name="Dong Min Seo" userId="094f63ea8aea8b17" providerId="LiveId" clId="{1D93D981-B963-4D3C-85A2-CBCE5A46FFAE}" dt="2023-05-08T10:11:15.125" v="5689"/>
          <ac:spMkLst>
            <pc:docMk/>
            <pc:sldMk cId="3959502049" sldId="274"/>
            <ac:spMk id="2" creationId="{FA9B1D03-E291-7411-220B-753A51602648}"/>
          </ac:spMkLst>
        </pc:spChg>
        <pc:spChg chg="mod">
          <ac:chgData name="Dong Min Seo" userId="094f63ea8aea8b17" providerId="LiveId" clId="{1D93D981-B963-4D3C-85A2-CBCE5A46FFAE}" dt="2023-05-08T10:14:49.830" v="5725" actId="207"/>
          <ac:spMkLst>
            <pc:docMk/>
            <pc:sldMk cId="3959502049" sldId="274"/>
            <ac:spMk id="3" creationId="{064E5DE3-A0B6-9A51-81D6-C16BD04AB7FB}"/>
          </ac:spMkLst>
        </pc:spChg>
        <pc:spChg chg="del">
          <ac:chgData name="Dong Min Seo" userId="094f63ea8aea8b17" providerId="LiveId" clId="{1D93D981-B963-4D3C-85A2-CBCE5A46FFAE}" dt="2023-05-07T15:28:01.639" v="4782" actId="478"/>
          <ac:spMkLst>
            <pc:docMk/>
            <pc:sldMk cId="3959502049" sldId="274"/>
            <ac:spMk id="4" creationId="{7823AD3F-D575-633B-3352-FBB4F26605A9}"/>
          </ac:spMkLst>
        </pc:spChg>
        <pc:spChg chg="add mod ord">
          <ac:chgData name="Dong Min Seo" userId="094f63ea8aea8b17" providerId="LiveId" clId="{1D93D981-B963-4D3C-85A2-CBCE5A46FFAE}" dt="2023-05-07T15:29:38.720" v="4797" actId="207"/>
          <ac:spMkLst>
            <pc:docMk/>
            <pc:sldMk cId="3959502049" sldId="274"/>
            <ac:spMk id="6" creationId="{2A0277B5-8D5C-7556-D84D-8A41C4DD7105}"/>
          </ac:spMkLst>
        </pc:spChg>
        <pc:spChg chg="add mod ord">
          <ac:chgData name="Dong Min Seo" userId="094f63ea8aea8b17" providerId="LiveId" clId="{1D93D981-B963-4D3C-85A2-CBCE5A46FFAE}" dt="2023-05-07T15:32:15.072" v="4836" actId="1076"/>
          <ac:spMkLst>
            <pc:docMk/>
            <pc:sldMk cId="3959502049" sldId="274"/>
            <ac:spMk id="7" creationId="{B40EE01E-D593-AD8C-AD2D-87A5699B2EB0}"/>
          </ac:spMkLst>
        </pc:spChg>
        <pc:spChg chg="add mod">
          <ac:chgData name="Dong Min Seo" userId="094f63ea8aea8b17" providerId="LiveId" clId="{1D93D981-B963-4D3C-85A2-CBCE5A46FFAE}" dt="2023-05-12T07:39:52.467" v="8909" actId="20577"/>
          <ac:spMkLst>
            <pc:docMk/>
            <pc:sldMk cId="3959502049" sldId="274"/>
            <ac:spMk id="10" creationId="{2606DFBB-079E-F3F4-B8F5-ED2C7AB0E8FB}"/>
          </ac:spMkLst>
        </pc:spChg>
        <pc:picChg chg="add del mod">
          <ac:chgData name="Dong Min Seo" userId="094f63ea8aea8b17" providerId="LiveId" clId="{1D93D981-B963-4D3C-85A2-CBCE5A46FFAE}" dt="2023-05-11T11:37:37.471" v="8908" actId="478"/>
          <ac:picMkLst>
            <pc:docMk/>
            <pc:sldMk cId="3959502049" sldId="274"/>
            <ac:picMk id="2" creationId="{8AFD6846-2E32-9FAF-E6B8-7CBF6B62300D}"/>
          </ac:picMkLst>
        </pc:picChg>
        <pc:picChg chg="del">
          <ac:chgData name="Dong Min Seo" userId="094f63ea8aea8b17" providerId="LiveId" clId="{1D93D981-B963-4D3C-85A2-CBCE5A46FFAE}" dt="2023-05-07T15:28:02.350" v="4783" actId="478"/>
          <ac:picMkLst>
            <pc:docMk/>
            <pc:sldMk cId="3959502049" sldId="274"/>
            <ac:picMk id="3" creationId="{28D4B734-66AC-A3FE-6860-733016B6ADC6}"/>
          </ac:picMkLst>
        </pc:picChg>
        <pc:picChg chg="add del mod">
          <ac:chgData name="Dong Min Seo" userId="094f63ea8aea8b17" providerId="LiveId" clId="{1D93D981-B963-4D3C-85A2-CBCE5A46FFAE}" dt="2023-05-07T15:30:17.346" v="4815" actId="478"/>
          <ac:picMkLst>
            <pc:docMk/>
            <pc:sldMk cId="3959502049" sldId="274"/>
            <ac:picMk id="5" creationId="{1E67ABAB-4DEF-A57F-2B98-BC7FB8F7106C}"/>
          </ac:picMkLst>
        </pc:picChg>
        <pc:picChg chg="add mod">
          <ac:chgData name="Dong Min Seo" userId="094f63ea8aea8b17" providerId="LiveId" clId="{1D93D981-B963-4D3C-85A2-CBCE5A46FFAE}" dt="2023-05-07T15:31:51.686" v="4827" actId="1076"/>
          <ac:picMkLst>
            <pc:docMk/>
            <pc:sldMk cId="3959502049" sldId="274"/>
            <ac:picMk id="9" creationId="{699E9E64-7E33-B72C-E6A5-75CEA5E2E411}"/>
          </ac:picMkLst>
        </pc:picChg>
      </pc:sldChg>
      <pc:sldChg chg="addSp delSp modSp add mod">
        <pc:chgData name="Dong Min Seo" userId="094f63ea8aea8b17" providerId="LiveId" clId="{1D93D981-B963-4D3C-85A2-CBCE5A46FFAE}" dt="2023-05-11T11:37:09.869" v="8896"/>
        <pc:sldMkLst>
          <pc:docMk/>
          <pc:sldMk cId="712504692" sldId="275"/>
        </pc:sldMkLst>
        <pc:spChg chg="mod">
          <ac:chgData name="Dong Min Seo" userId="094f63ea8aea8b17" providerId="LiveId" clId="{1D93D981-B963-4D3C-85A2-CBCE5A46FFAE}" dt="2023-05-11T05:42:50.148" v="5958" actId="20577"/>
          <ac:spMkLst>
            <pc:docMk/>
            <pc:sldMk cId="712504692" sldId="275"/>
            <ac:spMk id="5" creationId="{03198BAE-F921-120B-2750-9508B199D092}"/>
          </ac:spMkLst>
        </pc:spChg>
        <pc:spChg chg="add del mod">
          <ac:chgData name="Dong Min Seo" userId="094f63ea8aea8b17" providerId="LiveId" clId="{1D93D981-B963-4D3C-85A2-CBCE5A46FFAE}" dt="2023-05-11T05:45:10.001" v="6002" actId="478"/>
          <ac:spMkLst>
            <pc:docMk/>
            <pc:sldMk cId="712504692" sldId="275"/>
            <ac:spMk id="8" creationId="{598166F7-70C5-13A4-4BD9-164E9B21A2F8}"/>
          </ac:spMkLst>
        </pc:spChg>
        <pc:spChg chg="mod">
          <ac:chgData name="Dong Min Seo" userId="094f63ea8aea8b17" providerId="LiveId" clId="{1D93D981-B963-4D3C-85A2-CBCE5A46FFAE}" dt="2023-05-11T05:45:33.803" v="6012" actId="20577"/>
          <ac:spMkLst>
            <pc:docMk/>
            <pc:sldMk cId="712504692" sldId="275"/>
            <ac:spMk id="10" creationId="{B3E19AC2-1546-2BE6-B042-68994B44D4A6}"/>
          </ac:spMkLst>
        </pc:spChg>
        <pc:spChg chg="mod">
          <ac:chgData name="Dong Min Seo" userId="094f63ea8aea8b17" providerId="LiveId" clId="{1D93D981-B963-4D3C-85A2-CBCE5A46FFAE}" dt="2023-05-11T05:46:43.399" v="6035" actId="20577"/>
          <ac:spMkLst>
            <pc:docMk/>
            <pc:sldMk cId="712504692" sldId="275"/>
            <ac:spMk id="12" creationId="{D073FFE7-152A-E3FA-07CB-95753AFAD68A}"/>
          </ac:spMkLst>
        </pc:spChg>
        <pc:spChg chg="mod">
          <ac:chgData name="Dong Min Seo" userId="094f63ea8aea8b17" providerId="LiveId" clId="{1D93D981-B963-4D3C-85A2-CBCE5A46FFAE}" dt="2023-05-11T10:41:49.880" v="6644" actId="20577"/>
          <ac:spMkLst>
            <pc:docMk/>
            <pc:sldMk cId="712504692" sldId="275"/>
            <ac:spMk id="15" creationId="{82E0DAA1-9183-77C3-4A09-C9687625AFFE}"/>
          </ac:spMkLst>
        </pc:spChg>
        <pc:picChg chg="add mod">
          <ac:chgData name="Dong Min Seo" userId="094f63ea8aea8b17" providerId="LiveId" clId="{1D93D981-B963-4D3C-85A2-CBCE5A46FFAE}" dt="2023-05-11T11:37:09.869" v="8896"/>
          <ac:picMkLst>
            <pc:docMk/>
            <pc:sldMk cId="712504692" sldId="275"/>
            <ac:picMk id="2" creationId="{06BBC231-4D00-8862-3E1B-464D3B19A8A4}"/>
          </ac:picMkLst>
        </pc:picChg>
        <pc:picChg chg="del">
          <ac:chgData name="Dong Min Seo" userId="094f63ea8aea8b17" providerId="LiveId" clId="{1D93D981-B963-4D3C-85A2-CBCE5A46FFAE}" dt="2023-05-11T05:42:56.248" v="5959" actId="478"/>
          <ac:picMkLst>
            <pc:docMk/>
            <pc:sldMk cId="712504692" sldId="275"/>
            <ac:picMk id="6" creationId="{DF24A877-08A2-0788-0EB0-2AAE639A966D}"/>
          </ac:picMkLst>
        </pc:picChg>
        <pc:picChg chg="add mod">
          <ac:chgData name="Dong Min Seo" userId="094f63ea8aea8b17" providerId="LiveId" clId="{1D93D981-B963-4D3C-85A2-CBCE5A46FFAE}" dt="2023-05-11T05:45:24.444" v="6006" actId="1076"/>
          <ac:picMkLst>
            <pc:docMk/>
            <pc:sldMk cId="712504692" sldId="275"/>
            <ac:picMk id="7" creationId="{A181A81C-BA7D-58DC-D69D-4B963722B963}"/>
          </ac:picMkLst>
        </pc:picChg>
        <pc:picChg chg="del">
          <ac:chgData name="Dong Min Seo" userId="094f63ea8aea8b17" providerId="LiveId" clId="{1D93D981-B963-4D3C-85A2-CBCE5A46FFAE}" dt="2023-05-11T05:42:58.294" v="5960" actId="478"/>
          <ac:picMkLst>
            <pc:docMk/>
            <pc:sldMk cId="712504692" sldId="275"/>
            <ac:picMk id="9" creationId="{9B7E04E6-BE3D-17B5-EA23-D351627B0490}"/>
          </ac:picMkLst>
        </pc:picChg>
        <pc:picChg chg="add mod">
          <ac:chgData name="Dong Min Seo" userId="094f63ea8aea8b17" providerId="LiveId" clId="{1D93D981-B963-4D3C-85A2-CBCE5A46FFAE}" dt="2023-05-11T05:45:20.853" v="6004" actId="1076"/>
          <ac:picMkLst>
            <pc:docMk/>
            <pc:sldMk cId="712504692" sldId="275"/>
            <ac:picMk id="20" creationId="{3354976A-6CE3-0CD2-998F-8BD77C48EFC4}"/>
          </ac:picMkLst>
        </pc:picChg>
        <pc:picChg chg="add del mod">
          <ac:chgData name="Dong Min Seo" userId="094f63ea8aea8b17" providerId="LiveId" clId="{1D93D981-B963-4D3C-85A2-CBCE5A46FFAE}" dt="2023-05-11T05:45:05.598" v="6000" actId="478"/>
          <ac:picMkLst>
            <pc:docMk/>
            <pc:sldMk cId="712504692" sldId="275"/>
            <ac:picMk id="22" creationId="{95E75C37-266F-E612-C802-E508BE50F9AD}"/>
          </ac:picMkLst>
        </pc:picChg>
        <pc:cxnChg chg="mod">
          <ac:chgData name="Dong Min Seo" userId="094f63ea8aea8b17" providerId="LiveId" clId="{1D93D981-B963-4D3C-85A2-CBCE5A46FFAE}" dt="2023-05-11T05:45:17.814" v="6003" actId="1076"/>
          <ac:cxnSpMkLst>
            <pc:docMk/>
            <pc:sldMk cId="712504692" sldId="275"/>
            <ac:cxnSpMk id="11" creationId="{02926899-D448-510D-F76C-E7F19E8426A3}"/>
          </ac:cxnSpMkLst>
        </pc:cxnChg>
        <pc:cxnChg chg="add del mod">
          <ac:chgData name="Dong Min Seo" userId="094f63ea8aea8b17" providerId="LiveId" clId="{1D93D981-B963-4D3C-85A2-CBCE5A46FFAE}" dt="2023-05-11T05:44:26.471" v="5989" actId="478"/>
          <ac:cxnSpMkLst>
            <pc:docMk/>
            <pc:sldMk cId="712504692" sldId="275"/>
            <ac:cxnSpMk id="13" creationId="{C1831408-2638-B2AC-4CD8-70124084B8B1}"/>
          </ac:cxnSpMkLst>
        </pc:cxnChg>
        <pc:cxnChg chg="del mod">
          <ac:chgData name="Dong Min Seo" userId="094f63ea8aea8b17" providerId="LiveId" clId="{1D93D981-B963-4D3C-85A2-CBCE5A46FFAE}" dt="2023-05-11T05:44:19.921" v="5986" actId="478"/>
          <ac:cxnSpMkLst>
            <pc:docMk/>
            <pc:sldMk cId="712504692" sldId="275"/>
            <ac:cxnSpMk id="14" creationId="{102ECF5A-A5EA-C958-2843-6979DC6842D8}"/>
          </ac:cxnSpMkLst>
        </pc:cxnChg>
        <pc:cxnChg chg="add mod">
          <ac:chgData name="Dong Min Seo" userId="094f63ea8aea8b17" providerId="LiveId" clId="{1D93D981-B963-4D3C-85A2-CBCE5A46FFAE}" dt="2023-05-11T05:45:17.814" v="6003" actId="1076"/>
          <ac:cxnSpMkLst>
            <pc:docMk/>
            <pc:sldMk cId="712504692" sldId="275"/>
            <ac:cxnSpMk id="17" creationId="{14C96D24-B005-08B4-BABB-B7FFDC13B9E6}"/>
          </ac:cxnSpMkLst>
        </pc:cxnChg>
        <pc:cxnChg chg="add del mod">
          <ac:chgData name="Dong Min Seo" userId="094f63ea8aea8b17" providerId="LiveId" clId="{1D93D981-B963-4D3C-85A2-CBCE5A46FFAE}" dt="2023-05-11T05:45:09.604" v="6001" actId="478"/>
          <ac:cxnSpMkLst>
            <pc:docMk/>
            <pc:sldMk cId="712504692" sldId="275"/>
            <ac:cxnSpMk id="18" creationId="{F563E9CD-6C00-7B47-60DA-7371D8D7E096}"/>
          </ac:cxnSpMkLst>
        </pc:cxnChg>
      </pc:sldChg>
      <pc:sldMasterChg chg="setBg modSldLayout">
        <pc:chgData name="Dong Min Seo" userId="094f63ea8aea8b17" providerId="LiveId" clId="{1D93D981-B963-4D3C-85A2-CBCE5A46FFAE}" dt="2023-05-08T10:03:24.700" v="5257"/>
        <pc:sldMasterMkLst>
          <pc:docMk/>
          <pc:sldMasterMk cId="4103540996" sldId="2147483673"/>
        </pc:sldMasterMkLst>
        <pc:sldLayoutChg chg="setBg">
          <pc:chgData name="Dong Min Seo" userId="094f63ea8aea8b17" providerId="LiveId" clId="{1D93D981-B963-4D3C-85A2-CBCE5A46FFAE}" dt="2023-05-08T10:03:24.700" v="5257"/>
          <pc:sldLayoutMkLst>
            <pc:docMk/>
            <pc:sldMasterMk cId="4103540996" sldId="2147483673"/>
            <pc:sldLayoutMk cId="1566084695" sldId="2147483662"/>
          </pc:sldLayoutMkLst>
        </pc:sldLayoutChg>
        <pc:sldLayoutChg chg="setBg">
          <pc:chgData name="Dong Min Seo" userId="094f63ea8aea8b17" providerId="LiveId" clId="{1D93D981-B963-4D3C-85A2-CBCE5A46FFAE}" dt="2023-05-08T10:03:24.700" v="5257"/>
          <pc:sldLayoutMkLst>
            <pc:docMk/>
            <pc:sldMasterMk cId="4103540996" sldId="2147483673"/>
            <pc:sldLayoutMk cId="3561529059" sldId="2147483663"/>
          </pc:sldLayoutMkLst>
        </pc:sldLayoutChg>
        <pc:sldLayoutChg chg="setBg">
          <pc:chgData name="Dong Min Seo" userId="094f63ea8aea8b17" providerId="LiveId" clId="{1D93D981-B963-4D3C-85A2-CBCE5A46FFAE}" dt="2023-05-08T10:03:24.700" v="5257"/>
          <pc:sldLayoutMkLst>
            <pc:docMk/>
            <pc:sldMasterMk cId="4103540996" sldId="2147483673"/>
            <pc:sldLayoutMk cId="3157076729" sldId="2147483664"/>
          </pc:sldLayoutMkLst>
        </pc:sldLayoutChg>
        <pc:sldLayoutChg chg="setBg">
          <pc:chgData name="Dong Min Seo" userId="094f63ea8aea8b17" providerId="LiveId" clId="{1D93D981-B963-4D3C-85A2-CBCE5A46FFAE}" dt="2023-05-08T10:03:24.700" v="5257"/>
          <pc:sldLayoutMkLst>
            <pc:docMk/>
            <pc:sldMasterMk cId="4103540996" sldId="2147483673"/>
            <pc:sldLayoutMk cId="1096578006" sldId="2147483665"/>
          </pc:sldLayoutMkLst>
        </pc:sldLayoutChg>
        <pc:sldLayoutChg chg="setBg">
          <pc:chgData name="Dong Min Seo" userId="094f63ea8aea8b17" providerId="LiveId" clId="{1D93D981-B963-4D3C-85A2-CBCE5A46FFAE}" dt="2023-05-08T10:03:24.700" v="5257"/>
          <pc:sldLayoutMkLst>
            <pc:docMk/>
            <pc:sldMasterMk cId="4103540996" sldId="2147483673"/>
            <pc:sldLayoutMk cId="3630550690" sldId="2147483666"/>
          </pc:sldLayoutMkLst>
        </pc:sldLayoutChg>
        <pc:sldLayoutChg chg="setBg">
          <pc:chgData name="Dong Min Seo" userId="094f63ea8aea8b17" providerId="LiveId" clId="{1D93D981-B963-4D3C-85A2-CBCE5A46FFAE}" dt="2023-05-08T10:03:24.700" v="5257"/>
          <pc:sldLayoutMkLst>
            <pc:docMk/>
            <pc:sldMasterMk cId="4103540996" sldId="2147483673"/>
            <pc:sldLayoutMk cId="2793597683" sldId="2147483667"/>
          </pc:sldLayoutMkLst>
        </pc:sldLayoutChg>
        <pc:sldLayoutChg chg="setBg">
          <pc:chgData name="Dong Min Seo" userId="094f63ea8aea8b17" providerId="LiveId" clId="{1D93D981-B963-4D3C-85A2-CBCE5A46FFAE}" dt="2023-05-08T10:03:24.700" v="5257"/>
          <pc:sldLayoutMkLst>
            <pc:docMk/>
            <pc:sldMasterMk cId="4103540996" sldId="2147483673"/>
            <pc:sldLayoutMk cId="1670928026" sldId="2147483668"/>
          </pc:sldLayoutMkLst>
        </pc:sldLayoutChg>
        <pc:sldLayoutChg chg="setBg">
          <pc:chgData name="Dong Min Seo" userId="094f63ea8aea8b17" providerId="LiveId" clId="{1D93D981-B963-4D3C-85A2-CBCE5A46FFAE}" dt="2023-05-08T10:03:24.700" v="5257"/>
          <pc:sldLayoutMkLst>
            <pc:docMk/>
            <pc:sldMasterMk cId="4103540996" sldId="2147483673"/>
            <pc:sldLayoutMk cId="1656390562" sldId="2147483669"/>
          </pc:sldLayoutMkLst>
        </pc:sldLayoutChg>
        <pc:sldLayoutChg chg="setBg">
          <pc:chgData name="Dong Min Seo" userId="094f63ea8aea8b17" providerId="LiveId" clId="{1D93D981-B963-4D3C-85A2-CBCE5A46FFAE}" dt="2023-05-08T10:03:24.700" v="5257"/>
          <pc:sldLayoutMkLst>
            <pc:docMk/>
            <pc:sldMasterMk cId="4103540996" sldId="2147483673"/>
            <pc:sldLayoutMk cId="2468990609" sldId="2147483670"/>
          </pc:sldLayoutMkLst>
        </pc:sldLayoutChg>
        <pc:sldLayoutChg chg="setBg">
          <pc:chgData name="Dong Min Seo" userId="094f63ea8aea8b17" providerId="LiveId" clId="{1D93D981-B963-4D3C-85A2-CBCE5A46FFAE}" dt="2023-05-08T10:03:24.700" v="5257"/>
          <pc:sldLayoutMkLst>
            <pc:docMk/>
            <pc:sldMasterMk cId="4103540996" sldId="2147483673"/>
            <pc:sldLayoutMk cId="1632680039" sldId="2147483671"/>
          </pc:sldLayoutMkLst>
        </pc:sldLayoutChg>
        <pc:sldLayoutChg chg="setBg">
          <pc:chgData name="Dong Min Seo" userId="094f63ea8aea8b17" providerId="LiveId" clId="{1D93D981-B963-4D3C-85A2-CBCE5A46FFAE}" dt="2023-05-08T10:03:24.700" v="5257"/>
          <pc:sldLayoutMkLst>
            <pc:docMk/>
            <pc:sldMasterMk cId="4103540996" sldId="2147483673"/>
            <pc:sldLayoutMk cId="2405135632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A34DB-5CE6-4E58-8504-0D1A5BD56F70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16FB4-BC9C-4821-8673-29611A519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3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D0C802F-6BD7-4B2E-9C88-E60462D50557}" type="datetime1">
              <a:rPr lang="en-US" altLang="ko-KR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2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988F-0568-476F-BB4C-6FB51A83C6C4}" type="datetime1">
              <a:rPr lang="en-US" altLang="ko-KR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7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B072-0390-4BE2-BAE2-313327ED446D}" type="datetime1">
              <a:rPr lang="en-US" altLang="ko-KR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9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16B-581E-456D-BC15-30F6A6EC0365}" type="datetime1">
              <a:rPr lang="en-US" altLang="ko-KR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9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A0D-A1C4-4BD5-B851-386896D2ADE7}" type="datetime1">
              <a:rPr lang="en-US" altLang="ko-KR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9BAE-168E-45EB-95E4-CC4180BFBC42}" type="datetime1">
              <a:rPr lang="en-US" altLang="ko-KR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7E0B-DE5F-4C5B-9D89-5A1E8367FA56}" type="datetime1">
              <a:rPr lang="en-US" altLang="ko-KR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3884-DA55-40F2-B8F3-4D7D7DF542F0}" type="datetime1">
              <a:rPr lang="en-US" altLang="ko-KR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5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479-9071-44B0-BBAB-34CC76149775}" type="datetime1">
              <a:rPr lang="en-US" altLang="ko-KR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8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BE95-7A2B-459B-BFDA-69AAC7F8018B}" type="datetime1">
              <a:rPr lang="en-US" altLang="ko-KR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2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8C4-DE06-490D-B8F5-D05F7A5DFF06}" type="datetime1">
              <a:rPr lang="en-US" altLang="ko-KR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7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0B89-2DF5-4D2C-96A6-56A091442C16}" type="datetime1">
              <a:rPr lang="en-US" altLang="ko-KR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0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kkms4001.iptime.org:4202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4202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kkms4001.iptime.org:4202/" TargetMode="External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4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kkms4001.iptime.org:4202/" TargetMode="Externa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4202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kkms4001.iptime.org:4202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4202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4202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4202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4202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svg"/><Relationship Id="rId10" Type="http://schemas.openxmlformats.org/officeDocument/2006/relationships/hyperlink" Target="http://kkms4001.iptime.org:4202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4202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kkms4001.iptime.org:420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4202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kkms4001.iptime.org:420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kkms4001.iptime.org:420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kkms4001.iptime.org:4202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kkms4001.iptime.org:4202/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D97D42-A01D-BC41-A1DE-4E2766A4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58F36-452C-D64A-A553-BEE4EAFE4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3F6A3-C5F4-B2A6-01AE-ED72D87FE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037" y="1247775"/>
            <a:ext cx="6155875" cy="3449638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Press Start 2P" panose="00000500000000000000" pitchFamily="2" charset="0"/>
                <a:ea typeface="돋움" panose="020B0600000101010101" pitchFamily="34" charset="-127"/>
                <a:cs typeface="Aldhabi" panose="020B0604020202020204" pitchFamily="2" charset="-78"/>
              </a:rPr>
              <a:t>PAC-MAN</a:t>
            </a:r>
            <a:endParaRPr lang="ko-KR" altLang="en-US" sz="4800" dirty="0">
              <a:solidFill>
                <a:schemeClr val="bg1"/>
              </a:solidFill>
              <a:latin typeface="Press Start 2P" panose="00000500000000000000" pitchFamily="2" charset="0"/>
              <a:ea typeface="돋움" panose="020B0600000101010101" pitchFamily="34" charset="-127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295E1-B3A0-5F78-F12C-30494F02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037" y="2605922"/>
            <a:ext cx="1821415" cy="366672"/>
          </a:xfrm>
        </p:spPr>
        <p:txBody>
          <a:bodyPr>
            <a:no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서동민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9B3B983-857F-878C-E729-0EDA76FBB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7" y="1844694"/>
            <a:ext cx="3895343" cy="361556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EF8D6-E760-0A5A-5D58-DE242A0C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1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7" name="Graphic 6" descr="Browser window with solid fill">
            <a:hlinkClick r:id="rId4"/>
            <a:extLst>
              <a:ext uri="{FF2B5EF4-FFF2-40B4-BE49-F238E27FC236}">
                <a16:creationId xmlns:a16="http://schemas.microsoft.com/office/drawing/2014/main" id="{2BC33B4E-425E-22D9-DF8F-742DFB741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9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3AD3F-D575-633B-3352-FBB4F26605A9}"/>
              </a:ext>
            </a:extLst>
          </p:cNvPr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Press Start 2P" panose="00000500000000000000" pitchFamily="2" charset="0"/>
              </a:rPr>
              <a:t>Code</a:t>
            </a:r>
            <a:endParaRPr lang="ko-KR" altLang="en-US" sz="60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3" name="Picture 2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28D4B734-66AC-A3FE-6860-733016B6A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216" y="2921168"/>
            <a:ext cx="1069595" cy="1080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D195D-7C39-572B-5449-C6FF55B1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10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2" name="Graphic 1" descr="Browser window with solid fill">
            <a:hlinkClick r:id="rId3"/>
            <a:extLst>
              <a:ext uri="{FF2B5EF4-FFF2-40B4-BE49-F238E27FC236}">
                <a16:creationId xmlns:a16="http://schemas.microsoft.com/office/drawing/2014/main" id="{628030F5-5882-B04B-46C5-2A5AC45FD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1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73FFE7-152A-E3FA-07CB-95753AFAD68A}"/>
              </a:ext>
            </a:extLst>
          </p:cNvPr>
          <p:cNvSpPr/>
          <p:nvPr/>
        </p:nvSpPr>
        <p:spPr>
          <a:xfrm>
            <a:off x="8166641" y="1200704"/>
            <a:ext cx="3600000" cy="72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Press Start 2P" panose="00000500000000000000" pitchFamily="2" charset="0"/>
              </a:rPr>
              <a:t>Programming</a:t>
            </a:r>
            <a:endParaRPr lang="en-US" altLang="ko-KR"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Language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615394-3D23-7D93-C55C-28393E7A4765}"/>
              </a:ext>
            </a:extLst>
          </p:cNvPr>
          <p:cNvSpPr txBox="1"/>
          <p:nvPr/>
        </p:nvSpPr>
        <p:spPr>
          <a:xfrm>
            <a:off x="1850915" y="5788324"/>
            <a:ext cx="744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PUG, JavaScript,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JSON, SCSS, Node</a:t>
            </a:r>
            <a:r>
              <a:rPr lang="en-US" altLang="ko-KR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.js,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MySQL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를 사용한 코드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0C1EA-C6C6-78C0-0733-338DE89F5582}"/>
              </a:ext>
            </a:extLst>
          </p:cNvPr>
          <p:cNvSpPr txBox="1"/>
          <p:nvPr/>
        </p:nvSpPr>
        <p:spPr>
          <a:xfrm>
            <a:off x="1265967" y="22428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Press Start 2P" panose="00000500000000000000" pitchFamily="2" charset="0"/>
              </a:rPr>
              <a:t>Code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F551BF-F373-22FC-5E79-9676AD464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6656" y="2758693"/>
            <a:ext cx="1080000" cy="1080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B51A5BD-DA98-0C10-EEB5-B02D0ED54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0734" y="2578693"/>
            <a:ext cx="1440000" cy="144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46A5125-A530-3B87-208A-FCFFAC0C06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4812" y="2758693"/>
            <a:ext cx="1080000" cy="108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4AF6E70-DA06-D290-C584-67A6611830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8890" y="2750544"/>
            <a:ext cx="1080000" cy="1080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1A2E7-54BA-ED88-C06F-0865F19E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11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C28496-3079-42BB-95E3-9F0E64E9F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12968" y="2750544"/>
            <a:ext cx="1080000" cy="1080000"/>
          </a:xfrm>
          <a:prstGeom prst="rect">
            <a:avLst/>
          </a:prstGeom>
        </p:spPr>
      </p:pic>
      <p:pic>
        <p:nvPicPr>
          <p:cNvPr id="10" name="Picture 9" descr="A logo of a dolphin&#10;&#10;Description automatically generated with low confidence">
            <a:extLst>
              <a:ext uri="{FF2B5EF4-FFF2-40B4-BE49-F238E27FC236}">
                <a16:creationId xmlns:a16="http://schemas.microsoft.com/office/drawing/2014/main" id="{2446B636-C8BA-2DB8-A722-2430BED311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631" y="2783186"/>
            <a:ext cx="971550" cy="1362075"/>
          </a:xfrm>
          <a:prstGeom prst="rect">
            <a:avLst/>
          </a:prstGeom>
        </p:spPr>
      </p:pic>
      <p:pic>
        <p:nvPicPr>
          <p:cNvPr id="3" name="Graphic 2" descr="Browser window with solid fill">
            <a:hlinkClick r:id="rId13"/>
            <a:extLst>
              <a:ext uri="{FF2B5EF4-FFF2-40B4-BE49-F238E27FC236}">
                <a16:creationId xmlns:a16="http://schemas.microsoft.com/office/drawing/2014/main" id="{022CD902-33D7-3639-AE12-538CADDB93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2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3AD3F-D575-633B-3352-FBB4F26605A9}"/>
              </a:ext>
            </a:extLst>
          </p:cNvPr>
          <p:cNvSpPr txBox="1"/>
          <p:nvPr/>
        </p:nvSpPr>
        <p:spPr>
          <a:xfrm>
            <a:off x="1265967" y="22428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Press Start 2P" panose="00000500000000000000" pitchFamily="2" charset="0"/>
              </a:rPr>
              <a:t>Code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B542A94-D1E0-A33A-0C75-6B60BAB62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t="16753" r="7654" b="18242"/>
          <a:stretch/>
        </p:blipFill>
        <p:spPr>
          <a:xfrm>
            <a:off x="1298295" y="979714"/>
            <a:ext cx="5608691" cy="1921958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655519A-7CE6-B59C-0B50-C1A2285A03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27611" y="1047750"/>
            <a:ext cx="2611465" cy="530880"/>
          </a:xfrm>
          <a:prstGeom prst="bentConnector3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744ABF-99B5-4BD7-CE46-A21BF1B0F68B}"/>
              </a:ext>
            </a:extLst>
          </p:cNvPr>
          <p:cNvSpPr txBox="1"/>
          <p:nvPr/>
        </p:nvSpPr>
        <p:spPr>
          <a:xfrm>
            <a:off x="7839076" y="863083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Express.js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웹 프레임워크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A8962EB-D587-3AFB-7F5A-7B3233C8FDBF}"/>
              </a:ext>
            </a:extLst>
          </p:cNvPr>
          <p:cNvCxnSpPr>
            <a:cxnSpLocks/>
          </p:cNvCxnSpPr>
          <p:nvPr/>
        </p:nvCxnSpPr>
        <p:spPr>
          <a:xfrm flipH="1">
            <a:off x="4948693" y="1868786"/>
            <a:ext cx="2890383" cy="0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F5967B-774C-2D36-7AFF-231719F0BCEF}"/>
              </a:ext>
            </a:extLst>
          </p:cNvPr>
          <p:cNvSpPr txBox="1"/>
          <p:nvPr/>
        </p:nvSpPr>
        <p:spPr>
          <a:xfrm>
            <a:off x="7827894" y="1684120"/>
            <a:ext cx="3661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mysql2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mysql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은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call back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을 사용하지만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mysql2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promise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를 사용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8038B38-A9D3-2E1D-B11D-9830AD0AAD36}"/>
              </a:ext>
            </a:extLst>
          </p:cNvPr>
          <p:cNvCxnSpPr>
            <a:cxnSpLocks/>
          </p:cNvCxnSpPr>
          <p:nvPr/>
        </p:nvCxnSpPr>
        <p:spPr>
          <a:xfrm rot="10800000">
            <a:off x="5912528" y="2711343"/>
            <a:ext cx="1915366" cy="483940"/>
          </a:xfrm>
          <a:prstGeom prst="bentConnector3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AFAD83-6FEC-C85D-6734-A559F2F975FA}"/>
              </a:ext>
            </a:extLst>
          </p:cNvPr>
          <p:cNvSpPr txBox="1"/>
          <p:nvPr/>
        </p:nvSpPr>
        <p:spPr>
          <a:xfrm>
            <a:off x="7827894" y="2993699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POST 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방식을 위한 미들웨어</a:t>
            </a:r>
          </a:p>
        </p:txBody>
      </p:sp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89938C9-9954-AAC2-0D9B-D17B33B4B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2" t="27508" r="8190" b="26728"/>
          <a:stretch/>
        </p:blipFill>
        <p:spPr>
          <a:xfrm>
            <a:off x="1298295" y="3502479"/>
            <a:ext cx="5608691" cy="922564"/>
          </a:xfrm>
          <a:prstGeom prst="rect">
            <a:avLst/>
          </a:prstGeom>
        </p:spPr>
      </p:pic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F8C46D28-1995-89EC-76DD-0AE6FFF979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t="17087" r="5415" b="17414"/>
          <a:stretch/>
        </p:blipFill>
        <p:spPr>
          <a:xfrm>
            <a:off x="1298295" y="4702630"/>
            <a:ext cx="6980291" cy="1632854"/>
          </a:xfrm>
          <a:prstGeom prst="rect">
            <a:avLst/>
          </a:prstGeom>
        </p:spPr>
      </p:pic>
      <p:cxnSp>
        <p:nvCxnSpPr>
          <p:cNvPr id="30" name="Connector: Elbow 13">
            <a:extLst>
              <a:ext uri="{FF2B5EF4-FFF2-40B4-BE49-F238E27FC236}">
                <a16:creationId xmlns:a16="http://schemas.microsoft.com/office/drawing/2014/main" id="{C0CD9760-682B-6658-115D-B950D3A3D8EE}"/>
              </a:ext>
            </a:extLst>
          </p:cNvPr>
          <p:cNvCxnSpPr>
            <a:cxnSpLocks/>
          </p:cNvCxnSpPr>
          <p:nvPr/>
        </p:nvCxnSpPr>
        <p:spPr>
          <a:xfrm flipH="1">
            <a:off x="6768301" y="4116316"/>
            <a:ext cx="1070775" cy="0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8E5DF6-A7D9-55A9-CD2C-A68EDD5D1D49}"/>
              </a:ext>
            </a:extLst>
          </p:cNvPr>
          <p:cNvSpPr txBox="1"/>
          <p:nvPr/>
        </p:nvSpPr>
        <p:spPr>
          <a:xfrm>
            <a:off x="7860177" y="3955893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promise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방식 </a:t>
            </a:r>
            <a:r>
              <a:rPr lang="en-US" altLang="ko-KR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mysql</a:t>
            </a:r>
            <a:endParaRPr lang="ko-KR" altLang="en-US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cxnSp>
        <p:nvCxnSpPr>
          <p:cNvPr id="33" name="Connector: Elbow 13">
            <a:extLst>
              <a:ext uri="{FF2B5EF4-FFF2-40B4-BE49-F238E27FC236}">
                <a16:creationId xmlns:a16="http://schemas.microsoft.com/office/drawing/2014/main" id="{29851ABB-0A57-1C06-BFA3-3FD91CFC2272}"/>
              </a:ext>
            </a:extLst>
          </p:cNvPr>
          <p:cNvCxnSpPr>
            <a:cxnSpLocks/>
          </p:cNvCxnSpPr>
          <p:nvPr/>
        </p:nvCxnSpPr>
        <p:spPr>
          <a:xfrm flipH="1">
            <a:off x="8141498" y="5396180"/>
            <a:ext cx="866589" cy="0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E0052F-F068-E361-6F21-551E364F5661}"/>
              </a:ext>
            </a:extLst>
          </p:cNvPr>
          <p:cNvSpPr txBox="1"/>
          <p:nvPr/>
        </p:nvSpPr>
        <p:spPr>
          <a:xfrm>
            <a:off x="9008087" y="517388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promise await 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방식 사용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D6DB0-E3E5-95D2-AFFD-E6F6A0F2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12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2" name="Graphic 1" descr="Browser window with solid fill">
            <a:hlinkClick r:id="rId5"/>
            <a:extLst>
              <a:ext uri="{FF2B5EF4-FFF2-40B4-BE49-F238E27FC236}">
                <a16:creationId xmlns:a16="http://schemas.microsoft.com/office/drawing/2014/main" id="{32A9297F-8015-AA24-763A-9F23C3276E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6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A82947A-3690-F8C4-27BB-7E7157E64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t="6290" r="6066" b="7605"/>
          <a:stretch/>
        </p:blipFill>
        <p:spPr>
          <a:xfrm>
            <a:off x="1543049" y="939835"/>
            <a:ext cx="5617029" cy="4783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3AD3F-D575-633B-3352-FBB4F26605A9}"/>
              </a:ext>
            </a:extLst>
          </p:cNvPr>
          <p:cNvSpPr txBox="1"/>
          <p:nvPr/>
        </p:nvSpPr>
        <p:spPr>
          <a:xfrm>
            <a:off x="1265967" y="22428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Press Start 2P" panose="00000500000000000000" pitchFamily="2" charset="0"/>
              </a:rPr>
              <a:t>Code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A8962EB-D587-3AFB-7F5A-7B3233C8FDBF}"/>
              </a:ext>
            </a:extLst>
          </p:cNvPr>
          <p:cNvCxnSpPr>
            <a:cxnSpLocks/>
          </p:cNvCxnSpPr>
          <p:nvPr/>
        </p:nvCxnSpPr>
        <p:spPr>
          <a:xfrm flipH="1">
            <a:off x="6967268" y="1644500"/>
            <a:ext cx="871808" cy="0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F5967B-774C-2D36-7AFF-231719F0BCEF}"/>
              </a:ext>
            </a:extLst>
          </p:cNvPr>
          <p:cNvSpPr txBox="1"/>
          <p:nvPr/>
        </p:nvSpPr>
        <p:spPr>
          <a:xfrm>
            <a:off x="7839076" y="1421538"/>
            <a:ext cx="377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맵을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구현하기 위한 배열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은 벽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, 2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는 포인트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, 0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은 공백이다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F5FEB-C873-0580-830B-517D1411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13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2" name="Graphic 1" descr="Browser window with solid fill">
            <a:hlinkClick r:id="rId3"/>
            <a:extLst>
              <a:ext uri="{FF2B5EF4-FFF2-40B4-BE49-F238E27FC236}">
                <a16:creationId xmlns:a16="http://schemas.microsoft.com/office/drawing/2014/main" id="{DA15C3B3-B1C8-3F7A-9B9F-3D684B9CE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  <p:pic>
        <p:nvPicPr>
          <p:cNvPr id="9" name="Picture 8" descr="A picture containing screenshot, art, pattern, colorfulness&#10;&#10;Description automatically generated">
            <a:extLst>
              <a:ext uri="{FF2B5EF4-FFF2-40B4-BE49-F238E27FC236}">
                <a16:creationId xmlns:a16="http://schemas.microsoft.com/office/drawing/2014/main" id="{200DC6B8-8CA2-E6DE-50DB-11FD7CF158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4"/>
          <a:stretch/>
        </p:blipFill>
        <p:spPr>
          <a:xfrm>
            <a:off x="8245929" y="2728550"/>
            <a:ext cx="2803061" cy="3096667"/>
          </a:xfrm>
          <a:prstGeom prst="rect">
            <a:avLst/>
          </a:prstGeom>
        </p:spPr>
      </p:pic>
      <p:cxnSp>
        <p:nvCxnSpPr>
          <p:cNvPr id="10" name="Connector: Elbow 13">
            <a:extLst>
              <a:ext uri="{FF2B5EF4-FFF2-40B4-BE49-F238E27FC236}">
                <a16:creationId xmlns:a16="http://schemas.microsoft.com/office/drawing/2014/main" id="{CB2CD31E-298A-AF1A-07FE-9E61EA4E1AD7}"/>
              </a:ext>
            </a:extLst>
          </p:cNvPr>
          <p:cNvCxnSpPr>
            <a:cxnSpLocks/>
          </p:cNvCxnSpPr>
          <p:nvPr/>
        </p:nvCxnSpPr>
        <p:spPr>
          <a:xfrm>
            <a:off x="7839076" y="2797406"/>
            <a:ext cx="492784" cy="0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9E1A34-7DB8-BFBB-F53F-B3BD3B0C86F4}"/>
              </a:ext>
            </a:extLst>
          </p:cNvPr>
          <p:cNvSpPr txBox="1"/>
          <p:nvPr/>
        </p:nvSpPr>
        <p:spPr>
          <a:xfrm>
            <a:off x="7172611" y="261274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1: 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벽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cxnSp>
        <p:nvCxnSpPr>
          <p:cNvPr id="17" name="Connector: Elbow 13">
            <a:extLst>
              <a:ext uri="{FF2B5EF4-FFF2-40B4-BE49-F238E27FC236}">
                <a16:creationId xmlns:a16="http://schemas.microsoft.com/office/drawing/2014/main" id="{0B2AA853-27D6-9B25-B62B-0AEF0673714F}"/>
              </a:ext>
            </a:extLst>
          </p:cNvPr>
          <p:cNvCxnSpPr>
            <a:cxnSpLocks/>
          </p:cNvCxnSpPr>
          <p:nvPr/>
        </p:nvCxnSpPr>
        <p:spPr>
          <a:xfrm>
            <a:off x="10444832" y="2560915"/>
            <a:ext cx="0" cy="394633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4A13C5-11C5-A389-F5E9-75DA4A00D36F}"/>
              </a:ext>
            </a:extLst>
          </p:cNvPr>
          <p:cNvSpPr txBox="1"/>
          <p:nvPr/>
        </p:nvSpPr>
        <p:spPr>
          <a:xfrm>
            <a:off x="10265219" y="2213543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2: 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포인트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cxnSp>
        <p:nvCxnSpPr>
          <p:cNvPr id="23" name="Connector: Elbow 13">
            <a:extLst>
              <a:ext uri="{FF2B5EF4-FFF2-40B4-BE49-F238E27FC236}">
                <a16:creationId xmlns:a16="http://schemas.microsoft.com/office/drawing/2014/main" id="{11D14495-2F5A-D149-6AE4-5E57950B8DC0}"/>
              </a:ext>
            </a:extLst>
          </p:cNvPr>
          <p:cNvCxnSpPr>
            <a:cxnSpLocks/>
          </p:cNvCxnSpPr>
          <p:nvPr/>
        </p:nvCxnSpPr>
        <p:spPr>
          <a:xfrm>
            <a:off x="7943850" y="4479548"/>
            <a:ext cx="522515" cy="0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8DD13B-E598-B7AF-D2F2-68DAFEF4702B}"/>
              </a:ext>
            </a:extLst>
          </p:cNvPr>
          <p:cNvSpPr txBox="1"/>
          <p:nvPr/>
        </p:nvSpPr>
        <p:spPr>
          <a:xfrm>
            <a:off x="7083727" y="429488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0</a:t>
            </a:r>
            <a:r>
              <a:rPr lang="en-US" altLang="ko-KR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공백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18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E19577-0208-ABCA-39AC-31833AA91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" t="13101" r="5633" b="13285"/>
          <a:stretch/>
        </p:blipFill>
        <p:spPr>
          <a:xfrm>
            <a:off x="1265968" y="1134218"/>
            <a:ext cx="6939140" cy="2180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3AD3F-D575-633B-3352-FBB4F26605A9}"/>
              </a:ext>
            </a:extLst>
          </p:cNvPr>
          <p:cNvSpPr txBox="1"/>
          <p:nvPr/>
        </p:nvSpPr>
        <p:spPr>
          <a:xfrm>
            <a:off x="1265967" y="22428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Press Start 2P" panose="00000500000000000000" pitchFamily="2" charset="0"/>
              </a:rPr>
              <a:t>Code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5967B-774C-2D36-7AFF-231719F0BCEF}"/>
              </a:ext>
            </a:extLst>
          </p:cNvPr>
          <p:cNvSpPr txBox="1"/>
          <p:nvPr/>
        </p:nvSpPr>
        <p:spPr>
          <a:xfrm>
            <a:off x="8453887" y="1024723"/>
            <a:ext cx="2810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고스트와 충돌하는 경우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Lives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를 감소시키고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만약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lives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가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이라면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점수 페이지로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이동된다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B6972E8-2336-3F77-2F86-9291FE3C0F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0299" y="1216325"/>
            <a:ext cx="3953588" cy="528378"/>
          </a:xfrm>
          <a:prstGeom prst="bentConnector3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C826802-1DD9-46FC-D498-67A36BC10A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t="5283" r="6987" b="64777"/>
          <a:stretch/>
        </p:blipFill>
        <p:spPr>
          <a:xfrm>
            <a:off x="1265967" y="3640190"/>
            <a:ext cx="5696162" cy="2842407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0DDCDB8-EC1B-C900-38F0-4F7F73D464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04790" y="4037162"/>
            <a:ext cx="3067694" cy="490998"/>
          </a:xfrm>
          <a:prstGeom prst="bentConnector3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168396-F6B5-8F94-B990-9D6ADCCE12C5}"/>
              </a:ext>
            </a:extLst>
          </p:cNvPr>
          <p:cNvSpPr txBox="1"/>
          <p:nvPr/>
        </p:nvSpPr>
        <p:spPr>
          <a:xfrm>
            <a:off x="8272484" y="3885818"/>
            <a:ext cx="3514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keyCode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deprecated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되었다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event.key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를 통해 구현했다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77274-CEDA-49CB-2DA4-B2C00CDA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14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2" name="Graphic 1" descr="Browser window with solid fill">
            <a:hlinkClick r:id="rId4"/>
            <a:extLst>
              <a:ext uri="{FF2B5EF4-FFF2-40B4-BE49-F238E27FC236}">
                <a16:creationId xmlns:a16="http://schemas.microsoft.com/office/drawing/2014/main" id="{E0554F4E-01FC-60D9-6074-D54A1070A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3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491AF16-D6A0-B8DA-D14E-A5ADA63E1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3774" r="6571" b="58131"/>
          <a:stretch/>
        </p:blipFill>
        <p:spPr>
          <a:xfrm>
            <a:off x="1265968" y="940279"/>
            <a:ext cx="5845126" cy="4434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3AD3F-D575-633B-3352-FBB4F26605A9}"/>
              </a:ext>
            </a:extLst>
          </p:cNvPr>
          <p:cNvSpPr txBox="1"/>
          <p:nvPr/>
        </p:nvSpPr>
        <p:spPr>
          <a:xfrm>
            <a:off x="1265967" y="22428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Press Start 2P" panose="00000500000000000000" pitchFamily="2" charset="0"/>
              </a:rPr>
              <a:t>Code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5967B-774C-2D36-7AFF-231719F0BCEF}"/>
              </a:ext>
            </a:extLst>
          </p:cNvPr>
          <p:cNvSpPr txBox="1"/>
          <p:nvPr/>
        </p:nvSpPr>
        <p:spPr>
          <a:xfrm>
            <a:off x="7462157" y="1049216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벽에 해당하는 부분의 주변에 벽을 의미하는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 존재하면 연결된 벽으로 보여주기 위한 코드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B6972E8-2336-3F77-2F86-9291FE3C0F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8539" y="1216479"/>
            <a:ext cx="3433619" cy="336276"/>
          </a:xfrm>
          <a:prstGeom prst="bentConnector3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E7085-FCCF-5E72-40E5-3158C654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15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2" name="Graphic 1" descr="Browser window with solid fill">
            <a:hlinkClick r:id="rId3"/>
            <a:extLst>
              <a:ext uri="{FF2B5EF4-FFF2-40B4-BE49-F238E27FC236}">
                <a16:creationId xmlns:a16="http://schemas.microsoft.com/office/drawing/2014/main" id="{C46E294F-A62D-F38B-748C-459C34567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42D62-688C-7EA3-3F25-0EB9C0616D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4" t="19742" r="26809" b="58953"/>
          <a:stretch/>
        </p:blipFill>
        <p:spPr>
          <a:xfrm>
            <a:off x="7664958" y="3805121"/>
            <a:ext cx="3841232" cy="2160667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BB53EE6-41E2-6A42-AF28-46F355B7A09F}"/>
              </a:ext>
            </a:extLst>
          </p:cNvPr>
          <p:cNvCxnSpPr>
            <a:cxnSpLocks/>
          </p:cNvCxnSpPr>
          <p:nvPr/>
        </p:nvCxnSpPr>
        <p:spPr>
          <a:xfrm>
            <a:off x="7912017" y="3371850"/>
            <a:ext cx="0" cy="906367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73938D-04F7-2990-365C-27BD7134C7BE}"/>
              </a:ext>
            </a:extLst>
          </p:cNvPr>
          <p:cNvSpPr txBox="1"/>
          <p:nvPr/>
        </p:nvSpPr>
        <p:spPr>
          <a:xfrm>
            <a:off x="7462157" y="273899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다른 벽과 붙어있는 부분은 선이 출력되지 않는다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016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F3E55B5-F27C-66B0-8BE9-D95AC1A73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9" t="8666" r="9423" b="9548"/>
          <a:stretch/>
        </p:blipFill>
        <p:spPr>
          <a:xfrm>
            <a:off x="1323650" y="930729"/>
            <a:ext cx="5134300" cy="5608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3AD3F-D575-633B-3352-FBB4F26605A9}"/>
              </a:ext>
            </a:extLst>
          </p:cNvPr>
          <p:cNvSpPr txBox="1"/>
          <p:nvPr/>
        </p:nvSpPr>
        <p:spPr>
          <a:xfrm>
            <a:off x="1265967" y="22428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Press Start 2P" panose="00000500000000000000" pitchFamily="2" charset="0"/>
              </a:rPr>
              <a:t>Code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5967B-774C-2D36-7AFF-231719F0BCEF}"/>
              </a:ext>
            </a:extLst>
          </p:cNvPr>
          <p:cNvSpPr txBox="1"/>
          <p:nvPr/>
        </p:nvSpPr>
        <p:spPr>
          <a:xfrm>
            <a:off x="7240434" y="1008395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배열에서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만 추출하여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총 포인트를 확인하기 위한 코드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B6972E8-2336-3F77-2F86-9291FE3C0F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51564" y="1200149"/>
            <a:ext cx="2249336" cy="568265"/>
          </a:xfrm>
          <a:prstGeom prst="bentConnector3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F348C-810F-C54B-047F-0401C1F5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16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2" name="Graphic 1" descr="Browser window with solid fill">
            <a:hlinkClick r:id="rId3"/>
            <a:extLst>
              <a:ext uri="{FF2B5EF4-FFF2-40B4-BE49-F238E27FC236}">
                <a16:creationId xmlns:a16="http://schemas.microsoft.com/office/drawing/2014/main" id="{795146E9-3965-298F-831B-689729C02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5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DE9CDEC-68FF-308F-731C-8701161FF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1533" r="5543" b="10621"/>
          <a:stretch/>
        </p:blipFill>
        <p:spPr>
          <a:xfrm>
            <a:off x="1385750" y="1085850"/>
            <a:ext cx="6880447" cy="3245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3AD3F-D575-633B-3352-FBB4F26605A9}"/>
              </a:ext>
            </a:extLst>
          </p:cNvPr>
          <p:cNvSpPr txBox="1"/>
          <p:nvPr/>
        </p:nvSpPr>
        <p:spPr>
          <a:xfrm>
            <a:off x="1265967" y="22428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Press Start 2P" panose="00000500000000000000" pitchFamily="2" charset="0"/>
              </a:rPr>
              <a:t>Code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5967B-774C-2D36-7AFF-231719F0BCEF}"/>
              </a:ext>
            </a:extLst>
          </p:cNvPr>
          <p:cNvSpPr txBox="1"/>
          <p:nvPr/>
        </p:nvSpPr>
        <p:spPr>
          <a:xfrm>
            <a:off x="8266197" y="1024723"/>
            <a:ext cx="37240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벽이 있는지 없는지 확인하는 코드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map[</a:t>
            </a:r>
            <a:r>
              <a:rPr lang="en-US" altLang="ko-KR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][j]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에서 </a:t>
            </a:r>
            <a:r>
              <a:rPr lang="en-US" altLang="ko-KR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i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y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축을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j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x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축을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담당한다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팩맨이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위로 이동하면 </a:t>
            </a:r>
            <a:r>
              <a:rPr lang="en-US" altLang="ko-KR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i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는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–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로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아래로 이동하면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가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된다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팩맨이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좌로 이동하면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j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–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로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우로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이동하면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가 된다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이런 원리를 사용해서 </a:t>
            </a:r>
            <a:r>
              <a:rPr lang="ko-KR" altLang="en-US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팩맨의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위치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가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나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이면 이동할 수 있지만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이면 이동하려던 방향에서 뒤로</a:t>
            </a:r>
            <a:endParaRPr lang="en-US" altLang="ko-KR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한 칸 이동한다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B6972E8-2336-3F77-2F86-9291FE3C0F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38119" y="1232806"/>
            <a:ext cx="4589453" cy="438243"/>
          </a:xfrm>
          <a:prstGeom prst="bentConnector3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EEC309-60D1-34F5-83BA-92F7259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17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2" name="Graphic 1" descr="Browser window with solid fill">
            <a:hlinkClick r:id="rId3"/>
            <a:extLst>
              <a:ext uri="{FF2B5EF4-FFF2-40B4-BE49-F238E27FC236}">
                <a16:creationId xmlns:a16="http://schemas.microsoft.com/office/drawing/2014/main" id="{EDEB7E8B-78CB-0944-9327-EF4D734BC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3AD3F-D575-633B-3352-FBB4F26605A9}"/>
              </a:ext>
            </a:extLst>
          </p:cNvPr>
          <p:cNvSpPr txBox="1"/>
          <p:nvPr/>
        </p:nvSpPr>
        <p:spPr>
          <a:xfrm>
            <a:off x="3695343" y="29478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Press Start 2P" panose="00000500000000000000" pitchFamily="2" charset="0"/>
              </a:rPr>
              <a:t>Review</a:t>
            </a:r>
            <a:endParaRPr lang="ko-KR" altLang="en-US" sz="60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3" name="Picture 2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28D4B734-66AC-A3FE-6860-733016B6A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657" y="2889000"/>
            <a:ext cx="1069595" cy="1080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1F046-58CC-F621-661B-F968D530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18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2" name="Graphic 1" descr="Browser window with solid fill">
            <a:hlinkClick r:id="rId3"/>
            <a:extLst>
              <a:ext uri="{FF2B5EF4-FFF2-40B4-BE49-F238E27FC236}">
                <a16:creationId xmlns:a16="http://schemas.microsoft.com/office/drawing/2014/main" id="{0BBB588C-4B78-E660-182A-352392964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0277B5-8D5C-7556-D84D-8A41C4DD7105}"/>
              </a:ext>
            </a:extLst>
          </p:cNvPr>
          <p:cNvSpPr/>
          <p:nvPr/>
        </p:nvSpPr>
        <p:spPr>
          <a:xfrm>
            <a:off x="1" y="-1"/>
            <a:ext cx="3234906" cy="6918386"/>
          </a:xfrm>
          <a:prstGeom prst="rect">
            <a:avLst/>
          </a:prstGeom>
          <a:solidFill>
            <a:srgbClr val="54C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99E9E64-7E33-B72C-E6A5-75CEA5E2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3" y="104930"/>
            <a:ext cx="2880000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EE01E-D593-AD8C-AD2D-87A5699B2EB0}"/>
              </a:ext>
            </a:extLst>
          </p:cNvPr>
          <p:cNvSpPr txBox="1"/>
          <p:nvPr/>
        </p:nvSpPr>
        <p:spPr>
          <a:xfrm>
            <a:off x="948039" y="2812862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돋움" panose="020B0600000101010101" pitchFamily="34" charset="-127"/>
                <a:ea typeface="돋움" panose="020B0600000101010101" pitchFamily="34" charset="-127"/>
              </a:rPr>
              <a:t>서동민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6DFBB-079E-F3F4-B8F5-ED2C7AB0E8FB}"/>
              </a:ext>
            </a:extLst>
          </p:cNvPr>
          <p:cNvSpPr txBox="1"/>
          <p:nvPr/>
        </p:nvSpPr>
        <p:spPr>
          <a:xfrm>
            <a:off x="3412358" y="173330"/>
            <a:ext cx="8673249" cy="564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JavaScript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캔버스를 활용하여 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Pacman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게임을 개발하는 것은 큰 도전이었다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 Express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와 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MySQL2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를 이용한 경험을 통해 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Promise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문법에 익숙해질 수 있었지만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캔버스를 다루는 능력은 아직 부족하다는 것을 느꼈다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게임 개발에 있어 캔버스를 자유롭게 다루는 능력은 중요한 요소라고 생각했다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하지만 나는 캔버스를 자유롭게 다루지 못했다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따라서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캔버스에 대한 이해를 더욱 향상시키기 위해 더 많은 공부와 연습이 필요하다고 느꼈다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Express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와 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MySQL2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를 활용하여 </a:t>
            </a:r>
            <a:r>
              <a:rPr lang="ko-KR" altLang="en-US" sz="1400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백엔드를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구현하는 과정에서 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Promise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문법을 사용하여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비동기 작업을 처리하고 데이터베이스와의 상호작용을 효율적으로 다룰 수 있었다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 Promise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의 활용은 코드의 가독성과 유지보수성을 향상시키는 데 도움이 되었다고 느꼈다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 </a:t>
            </a:r>
            <a:r>
              <a:rPr lang="en-US" altLang="ko-KR" sz="1400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CallBack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으로 이루어진 코드에서는 </a:t>
            </a:r>
            <a:r>
              <a:rPr lang="en-US" altLang="ko-KR" sz="1400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CallBack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지옥에 빠지는 경우가 많았지만 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Promise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를 사용하면서는 그런 문제가 없었다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Pacman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게임을 개발하며 얻은 경험은 도전적이고 흥미로운 시간을 선사해 주었다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앞으로도 기회가 된다면 계속해서 성장하고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캔버스를 효과적으로 활용하는 방법을 습득하여 더 멋진 게임을 만들어내고 싶다고 느꼈다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이번 프로젝트를 통해 </a:t>
            </a:r>
            <a:r>
              <a:rPr lang="ko-KR" altLang="en-US" sz="1400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개발자로서의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성장을 경험할 수 있었고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새로운 기술과 도구들을 접하고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문제를 해결하고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기능을 추가하면서 스스로의 역량을 높일 수 있었다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그러나 여전히 부족한 부분이 많다고 느껴 좀 더 노력해야 할 필요성을 느꼈다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지속적인 학습과 개발 과정에서의 도전을 통해 더 나은 개발자로 성장하기 위해 앞으로도 끊임없이 노력해야 된다고 느꼈고 공부를 할 수 록 더욱 편하고 깔끔하게 코드를 작성할 수 있다는 것을 느꼈다</a:t>
            </a:r>
            <a:r>
              <a:rPr lang="en-US" altLang="ko-KR" sz="1400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E5DE3-A0B6-9A51-81D6-C16BD04A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19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0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C7A57C6-08F2-A3B3-57DA-D94913B48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5967" y="1269000"/>
            <a:ext cx="2327143" cy="2160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19A17A6-AED2-0186-8E29-1DAB2EC9F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5300" y="1269000"/>
            <a:ext cx="2327143" cy="216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E638531-F794-5AD7-C61B-563233F20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4633" y="1269000"/>
            <a:ext cx="2327143" cy="216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D105CEB-75F6-F805-E025-9DE2B2DF42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36714" y="1269000"/>
            <a:ext cx="2327143" cy="216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FCFE44-6AAA-1A4F-D2EE-CFB3AD4C2F15}"/>
              </a:ext>
            </a:extLst>
          </p:cNvPr>
          <p:cNvSpPr txBox="1"/>
          <p:nvPr/>
        </p:nvSpPr>
        <p:spPr>
          <a:xfrm>
            <a:off x="1265967" y="22428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Press Start 2P" panose="00000500000000000000" pitchFamily="2" charset="0"/>
              </a:rPr>
              <a:t>INDEX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37A9FC-CD1B-9513-7853-E3EDAD266633}"/>
              </a:ext>
            </a:extLst>
          </p:cNvPr>
          <p:cNvSpPr txBox="1"/>
          <p:nvPr/>
        </p:nvSpPr>
        <p:spPr>
          <a:xfrm>
            <a:off x="1171077" y="3429000"/>
            <a:ext cx="242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ss Start 2P" panose="00000500000000000000" pitchFamily="2" charset="0"/>
                <a:ea typeface="돋움" panose="020B0600000101010101" pitchFamily="34" charset="-127"/>
              </a:rPr>
              <a:t>Timeline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Press Start 2P" panose="00000500000000000000" pitchFamily="2" charset="0"/>
                <a:ea typeface="돋움" panose="020B0600000101010101" pitchFamily="34" charset="-127"/>
              </a:rPr>
              <a:t>3p ~ 4p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  <a:ea typeface="돋움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07B349-5BE0-B9A7-7B07-1607ACBC28D3}"/>
              </a:ext>
            </a:extLst>
          </p:cNvPr>
          <p:cNvSpPr txBox="1"/>
          <p:nvPr/>
        </p:nvSpPr>
        <p:spPr>
          <a:xfrm>
            <a:off x="3980413" y="3429000"/>
            <a:ext cx="245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ss Start 2P" panose="00000500000000000000" pitchFamily="2" charset="0"/>
                <a:ea typeface="돋움" panose="020B0600000101010101" pitchFamily="34" charset="-127"/>
              </a:rPr>
              <a:t>Design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Press Start 2P" panose="00000500000000000000" pitchFamily="2" charset="0"/>
                <a:ea typeface="돋움" panose="020B0600000101010101" pitchFamily="34" charset="-127"/>
              </a:rPr>
              <a:t>5p ~ 9p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  <a:ea typeface="돋움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17E220-D603-0588-D27F-C8B8335A8ED4}"/>
              </a:ext>
            </a:extLst>
          </p:cNvPr>
          <p:cNvSpPr txBox="1"/>
          <p:nvPr/>
        </p:nvSpPr>
        <p:spPr>
          <a:xfrm>
            <a:off x="6850565" y="3429000"/>
            <a:ext cx="240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ss Start 2P" panose="00000500000000000000" pitchFamily="2" charset="0"/>
                <a:ea typeface="돋움" panose="020B0600000101010101" pitchFamily="34" charset="-127"/>
              </a:rPr>
              <a:t>Code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Press Start 2P" panose="00000500000000000000" pitchFamily="2" charset="0"/>
                <a:ea typeface="돋움" panose="020B0600000101010101" pitchFamily="34" charset="-127"/>
              </a:rPr>
              <a:t>10p ~ 17p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  <a:ea typeface="돋움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692A6F-76F6-7014-5CA5-3690BA79713B}"/>
              </a:ext>
            </a:extLst>
          </p:cNvPr>
          <p:cNvSpPr txBox="1"/>
          <p:nvPr/>
        </p:nvSpPr>
        <p:spPr>
          <a:xfrm>
            <a:off x="9668527" y="3429000"/>
            <a:ext cx="239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ss Start 2P" panose="00000500000000000000" pitchFamily="2" charset="0"/>
                <a:ea typeface="돋움" panose="020B0600000101010101" pitchFamily="34" charset="-127"/>
              </a:rPr>
              <a:t>Review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Press Start 2P" panose="00000500000000000000" pitchFamily="2" charset="0"/>
                <a:ea typeface="돋움" panose="020B0600000101010101" pitchFamily="34" charset="-127"/>
              </a:rPr>
              <a:t>18p</a:t>
            </a:r>
            <a:r>
              <a:rPr lang="ko-KR" altLang="en-US" dirty="0">
                <a:solidFill>
                  <a:schemeClr val="bg1"/>
                </a:solidFill>
                <a:latin typeface="Press Start 2P" panose="00000500000000000000" pitchFamily="2" charset="0"/>
                <a:ea typeface="돋움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Press Start 2P" panose="00000500000000000000" pitchFamily="2" charset="0"/>
                <a:ea typeface="돋움" panose="020B0600000101010101" pitchFamily="34" charset="-127"/>
              </a:rPr>
              <a:t>~ 19p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  <a:ea typeface="돋움" panose="020B0600000101010101" pitchFamily="34" charset="-12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1CD8CF-7DBD-E0CE-F62C-7A6F892A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2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2" name="Graphic 1" descr="Browser window with solid fill">
            <a:hlinkClick r:id="rId10"/>
            <a:extLst>
              <a:ext uri="{FF2B5EF4-FFF2-40B4-BE49-F238E27FC236}">
                <a16:creationId xmlns:a16="http://schemas.microsoft.com/office/drawing/2014/main" id="{BF3DD2D1-3BDC-1A5F-0229-0FEC9A0E35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4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3AD3F-D575-633B-3352-FBB4F26605A9}"/>
              </a:ext>
            </a:extLst>
          </p:cNvPr>
          <p:cNvSpPr txBox="1"/>
          <p:nvPr/>
        </p:nvSpPr>
        <p:spPr>
          <a:xfrm>
            <a:off x="2925901" y="2921168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Press Start 2P" panose="00000500000000000000" pitchFamily="2" charset="0"/>
              </a:rPr>
              <a:t>Timeline</a:t>
            </a:r>
            <a:endParaRPr lang="ko-KR" altLang="en-US" sz="60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3" name="Picture 2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28D4B734-66AC-A3FE-6860-733016B6A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81" y="2921168"/>
            <a:ext cx="1069595" cy="1080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3F6B2-AD2D-F5DD-6ECD-73F99B59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3</a:t>
            </a:fld>
            <a:endParaRPr lang="en-US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2" name="Graphic 1" descr="Browser window with solid fill">
            <a:hlinkClick r:id="rId3"/>
            <a:extLst>
              <a:ext uri="{FF2B5EF4-FFF2-40B4-BE49-F238E27FC236}">
                <a16:creationId xmlns:a16="http://schemas.microsoft.com/office/drawing/2014/main" id="{C431D54A-7F56-0DBD-0B67-26F28AFA6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5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3AD3F-D575-633B-3352-FBB4F26605A9}"/>
              </a:ext>
            </a:extLst>
          </p:cNvPr>
          <p:cNvSpPr txBox="1"/>
          <p:nvPr/>
        </p:nvSpPr>
        <p:spPr>
          <a:xfrm>
            <a:off x="1265967" y="22428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Press Start 2P" panose="00000500000000000000" pitchFamily="2" charset="0"/>
              </a:rPr>
              <a:t>Timeline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73A667-83FA-65EE-B126-38D909CE7A5F}"/>
              </a:ext>
            </a:extLst>
          </p:cNvPr>
          <p:cNvSpPr/>
          <p:nvPr/>
        </p:nvSpPr>
        <p:spPr>
          <a:xfrm>
            <a:off x="2067206" y="1346612"/>
            <a:ext cx="3240000" cy="108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Design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4-24</a:t>
            </a:r>
            <a:r>
              <a:rPr lang="ko-KR" altLang="en-US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~ 4-25</a:t>
            </a:r>
            <a:endParaRPr lang="ko-KR" altLang="en-US"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726BD6-BA67-6A33-979E-CBE08B32FBA2}"/>
              </a:ext>
            </a:extLst>
          </p:cNvPr>
          <p:cNvSpPr/>
          <p:nvPr/>
        </p:nvSpPr>
        <p:spPr>
          <a:xfrm>
            <a:off x="6884796" y="1346612"/>
            <a:ext cx="3240000" cy="108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Press Start 2P" panose="00000500000000000000" pitchFamily="2" charset="0"/>
              </a:rPr>
              <a:t>PUG</a:t>
            </a:r>
            <a:endParaRPr lang="en-US" altLang="ko-KR"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4-26</a:t>
            </a:r>
            <a:endParaRPr lang="ko-KR" altLang="en-US"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043E1-3960-F10D-746E-16CEE2C7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4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B0D42B-6F23-D06A-0CAB-45B394919F3F}"/>
              </a:ext>
            </a:extLst>
          </p:cNvPr>
          <p:cNvSpPr/>
          <p:nvPr/>
        </p:nvSpPr>
        <p:spPr>
          <a:xfrm>
            <a:off x="2067206" y="3279731"/>
            <a:ext cx="3240000" cy="108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SCSS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4-27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6DE45B-E83E-CFAD-7F34-73DB52B1C68D}"/>
              </a:ext>
            </a:extLst>
          </p:cNvPr>
          <p:cNvSpPr/>
          <p:nvPr/>
        </p:nvSpPr>
        <p:spPr>
          <a:xfrm>
            <a:off x="6884796" y="3279731"/>
            <a:ext cx="3240000" cy="108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JavaScript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4-28 ~ 5-2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B6F99C-7B7D-FFAC-8635-1B6EF74A8EFB}"/>
              </a:ext>
            </a:extLst>
          </p:cNvPr>
          <p:cNvSpPr/>
          <p:nvPr/>
        </p:nvSpPr>
        <p:spPr>
          <a:xfrm>
            <a:off x="2067206" y="5212850"/>
            <a:ext cx="3240000" cy="108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Database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5-3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AD4DA8-1AC5-B03E-75E9-905EA40B10AE}"/>
              </a:ext>
            </a:extLst>
          </p:cNvPr>
          <p:cNvSpPr/>
          <p:nvPr/>
        </p:nvSpPr>
        <p:spPr>
          <a:xfrm>
            <a:off x="6884796" y="5212850"/>
            <a:ext cx="3240000" cy="108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Server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5-4 ~ 5-5</a:t>
            </a:r>
          </a:p>
        </p:txBody>
      </p:sp>
      <p:pic>
        <p:nvPicPr>
          <p:cNvPr id="10" name="Graphic 9" descr="Browser window with solid fill">
            <a:hlinkClick r:id="rId2"/>
            <a:extLst>
              <a:ext uri="{FF2B5EF4-FFF2-40B4-BE49-F238E27FC236}">
                <a16:creationId xmlns:a16="http://schemas.microsoft.com/office/drawing/2014/main" id="{0912E329-2C46-6889-3600-99A86F264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4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3AD3F-D575-633B-3352-FBB4F26605A9}"/>
              </a:ext>
            </a:extLst>
          </p:cNvPr>
          <p:cNvSpPr txBox="1"/>
          <p:nvPr/>
        </p:nvSpPr>
        <p:spPr>
          <a:xfrm>
            <a:off x="3695343" y="2921168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Press Start 2P" panose="00000500000000000000" pitchFamily="2" charset="0"/>
              </a:rPr>
              <a:t>Design</a:t>
            </a:r>
            <a:endParaRPr lang="ko-KR" altLang="en-US" sz="60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3" name="Picture 2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28D4B734-66AC-A3FE-6860-733016B6A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657" y="2921168"/>
            <a:ext cx="1069595" cy="1080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47A44-32CD-F7AD-31E4-3C1C53A9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5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2" name="Graphic 1" descr="Browser window with solid fill">
            <a:hlinkClick r:id="rId3"/>
            <a:extLst>
              <a:ext uri="{FF2B5EF4-FFF2-40B4-BE49-F238E27FC236}">
                <a16:creationId xmlns:a16="http://schemas.microsoft.com/office/drawing/2014/main" id="{FB0A457A-A7D6-3528-7FB7-F419F7CCE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3AD3F-D575-633B-3352-FBB4F26605A9}"/>
              </a:ext>
            </a:extLst>
          </p:cNvPr>
          <p:cNvSpPr txBox="1"/>
          <p:nvPr/>
        </p:nvSpPr>
        <p:spPr>
          <a:xfrm>
            <a:off x="1265967" y="22428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Press Start 2P" panose="00000500000000000000" pitchFamily="2" charset="0"/>
              </a:rPr>
              <a:t>Design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05A82-C867-E427-ADC5-E750135A13AA}"/>
              </a:ext>
            </a:extLst>
          </p:cNvPr>
          <p:cNvSpPr txBox="1"/>
          <p:nvPr/>
        </p:nvSpPr>
        <p:spPr>
          <a:xfrm>
            <a:off x="1265967" y="1454988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Press Start 2P" panose="00000500000000000000" pitchFamily="2" charset="0"/>
              </a:rPr>
              <a:t>Press Start 2P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198BAE-F921-120B-2750-9508B199D092}"/>
              </a:ext>
            </a:extLst>
          </p:cNvPr>
          <p:cNvSpPr/>
          <p:nvPr/>
        </p:nvSpPr>
        <p:spPr>
          <a:xfrm>
            <a:off x="8586362" y="1207376"/>
            <a:ext cx="3240000" cy="108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Standard font</a:t>
            </a:r>
            <a:endParaRPr lang="ko-KR" altLang="en-US"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D73764-CA2A-F87E-D5C8-A815ABEA4D49}"/>
              </a:ext>
            </a:extLst>
          </p:cNvPr>
          <p:cNvCxnSpPr>
            <a:cxnSpLocks/>
          </p:cNvCxnSpPr>
          <p:nvPr/>
        </p:nvCxnSpPr>
        <p:spPr>
          <a:xfrm flipH="1">
            <a:off x="7099539" y="1747375"/>
            <a:ext cx="1307262" cy="0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8F8060-72E0-208F-D520-979981F066AF}"/>
              </a:ext>
            </a:extLst>
          </p:cNvPr>
          <p:cNvSpPr/>
          <p:nvPr/>
        </p:nvSpPr>
        <p:spPr>
          <a:xfrm>
            <a:off x="1619879" y="5302045"/>
            <a:ext cx="1800000" cy="72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Wall color</a:t>
            </a:r>
            <a:endParaRPr lang="ko-KR" altLang="en-US"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FD4527-5A4A-1688-0284-B400CA0DF82C}"/>
              </a:ext>
            </a:extLst>
          </p:cNvPr>
          <p:cNvSpPr/>
          <p:nvPr/>
        </p:nvSpPr>
        <p:spPr>
          <a:xfrm>
            <a:off x="1979396" y="2557603"/>
            <a:ext cx="1080000" cy="1080000"/>
          </a:xfrm>
          <a:prstGeom prst="rect">
            <a:avLst/>
          </a:prstGeom>
          <a:solidFill>
            <a:srgbClr val="0000FF"/>
          </a:solidFill>
          <a:ln w="1270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26E40-0909-F33A-1A2A-BB4AC98A9AD2}"/>
              </a:ext>
            </a:extLst>
          </p:cNvPr>
          <p:cNvSpPr/>
          <p:nvPr/>
        </p:nvSpPr>
        <p:spPr>
          <a:xfrm>
            <a:off x="5555517" y="2561916"/>
            <a:ext cx="1080000" cy="1080000"/>
          </a:xfrm>
          <a:prstGeom prst="rect">
            <a:avLst/>
          </a:prstGeom>
          <a:solidFill>
            <a:srgbClr val="FFFFFF"/>
          </a:solidFill>
          <a:ln w="1270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24EFFC-0068-EFBC-C3C6-F624DE7DC79F}"/>
              </a:ext>
            </a:extLst>
          </p:cNvPr>
          <p:cNvSpPr/>
          <p:nvPr/>
        </p:nvSpPr>
        <p:spPr>
          <a:xfrm>
            <a:off x="9132121" y="2561916"/>
            <a:ext cx="1080000" cy="1080000"/>
          </a:xfrm>
          <a:prstGeom prst="rect">
            <a:avLst/>
          </a:prstGeom>
          <a:solidFill>
            <a:schemeClr val="bg1"/>
          </a:solidFill>
          <a:ln w="1270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FF91D9-47C0-8850-F059-A985FB63B614}"/>
              </a:ext>
            </a:extLst>
          </p:cNvPr>
          <p:cNvCxnSpPr>
            <a:cxnSpLocks/>
          </p:cNvCxnSpPr>
          <p:nvPr/>
        </p:nvCxnSpPr>
        <p:spPr>
          <a:xfrm flipV="1">
            <a:off x="2519879" y="4140679"/>
            <a:ext cx="0" cy="1002627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635B3B-F933-E27A-EAFA-150832A96A04}"/>
              </a:ext>
            </a:extLst>
          </p:cNvPr>
          <p:cNvCxnSpPr>
            <a:cxnSpLocks/>
          </p:cNvCxnSpPr>
          <p:nvPr/>
        </p:nvCxnSpPr>
        <p:spPr>
          <a:xfrm flipV="1">
            <a:off x="6096000" y="4140679"/>
            <a:ext cx="0" cy="1002627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F3CEBFF-D873-DE25-AF9E-AE4B1E6FB318}"/>
              </a:ext>
            </a:extLst>
          </p:cNvPr>
          <p:cNvSpPr/>
          <p:nvPr/>
        </p:nvSpPr>
        <p:spPr>
          <a:xfrm>
            <a:off x="5196000" y="5314985"/>
            <a:ext cx="1800000" cy="72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Cookie color</a:t>
            </a:r>
            <a:endParaRPr lang="ko-KR" altLang="en-US"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FFB64D7-D9F3-F796-2187-8F3CBC145873}"/>
              </a:ext>
            </a:extLst>
          </p:cNvPr>
          <p:cNvSpPr/>
          <p:nvPr/>
        </p:nvSpPr>
        <p:spPr>
          <a:xfrm>
            <a:off x="8772121" y="5314985"/>
            <a:ext cx="1800000" cy="72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Road color</a:t>
            </a:r>
            <a:endParaRPr lang="ko-KR" altLang="en-US"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0C5DB3-AF99-DE9A-00E5-65C7C520ED9D}"/>
              </a:ext>
            </a:extLst>
          </p:cNvPr>
          <p:cNvCxnSpPr>
            <a:cxnSpLocks/>
          </p:cNvCxnSpPr>
          <p:nvPr/>
        </p:nvCxnSpPr>
        <p:spPr>
          <a:xfrm flipV="1">
            <a:off x="9672121" y="4181916"/>
            <a:ext cx="0" cy="1002627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D4D418-9131-1337-18A0-D83A7C5CD46B}"/>
              </a:ext>
            </a:extLst>
          </p:cNvPr>
          <p:cNvSpPr txBox="1"/>
          <p:nvPr/>
        </p:nvSpPr>
        <p:spPr>
          <a:xfrm>
            <a:off x="1888454" y="379434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ss Start 2P" panose="00000500000000000000" pitchFamily="2" charset="0"/>
              </a:rPr>
              <a:t>#0000FF</a:t>
            </a:r>
            <a:endParaRPr lang="ko-KR" altLang="en-US" sz="12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76A2AE-E3FA-1876-06E9-C3BF832B6BFD}"/>
              </a:ext>
            </a:extLst>
          </p:cNvPr>
          <p:cNvSpPr txBox="1"/>
          <p:nvPr/>
        </p:nvSpPr>
        <p:spPr>
          <a:xfrm>
            <a:off x="5465058" y="379434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ss Start 2P" panose="00000500000000000000" pitchFamily="2" charset="0"/>
              </a:rPr>
              <a:t>#FFFFFF</a:t>
            </a:r>
            <a:endParaRPr lang="ko-KR" altLang="en-US" sz="12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88812C-BE66-A85D-F42F-BCC9265DA907}"/>
              </a:ext>
            </a:extLst>
          </p:cNvPr>
          <p:cNvSpPr txBox="1"/>
          <p:nvPr/>
        </p:nvSpPr>
        <p:spPr>
          <a:xfrm>
            <a:off x="9041662" y="379434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ss Start 2P" panose="00000500000000000000" pitchFamily="2" charset="0"/>
              </a:rPr>
              <a:t>#000000</a:t>
            </a:r>
            <a:endParaRPr lang="ko-KR" altLang="en-US" sz="12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875AE4-8953-5777-6F6E-A992BDCA9101}"/>
              </a:ext>
            </a:extLst>
          </p:cNvPr>
          <p:cNvSpPr txBox="1"/>
          <p:nvPr/>
        </p:nvSpPr>
        <p:spPr>
          <a:xfrm>
            <a:off x="1619879" y="6206664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기존의 컨셉에서 가져온 색상과 픽셀이라는 분위기에 맞는 폰트를 사용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8809-DBD2-18CE-312A-926B1731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6</a:t>
            </a:fld>
            <a:endParaRPr lang="en-US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3" name="Graphic 2" descr="Browser window with solid fill">
            <a:hlinkClick r:id="rId2"/>
            <a:extLst>
              <a:ext uri="{FF2B5EF4-FFF2-40B4-BE49-F238E27FC236}">
                <a16:creationId xmlns:a16="http://schemas.microsoft.com/office/drawing/2014/main" id="{52FEE183-88E1-28FB-97D7-A4C183265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3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3AD3F-D575-633B-3352-FBB4F26605A9}"/>
              </a:ext>
            </a:extLst>
          </p:cNvPr>
          <p:cNvSpPr txBox="1"/>
          <p:nvPr/>
        </p:nvSpPr>
        <p:spPr>
          <a:xfrm>
            <a:off x="1265967" y="22428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Press Start 2P" panose="00000500000000000000" pitchFamily="2" charset="0"/>
              </a:rPr>
              <a:t>Design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198BAE-F921-120B-2750-9508B199D092}"/>
              </a:ext>
            </a:extLst>
          </p:cNvPr>
          <p:cNvSpPr/>
          <p:nvPr/>
        </p:nvSpPr>
        <p:spPr>
          <a:xfrm>
            <a:off x="4476000" y="1004200"/>
            <a:ext cx="3240000" cy="108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Pointer</a:t>
            </a:r>
            <a:endParaRPr lang="ko-KR" altLang="en-US"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4A877-08A2-0788-0EB0-2AAE639A9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0" y="2702983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E04E6-BE3D-17B5-EA23-D351627B0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14" y="2702983"/>
            <a:ext cx="540000" cy="540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E19AC2-1546-2BE6-B042-68994B44D4A6}"/>
              </a:ext>
            </a:extLst>
          </p:cNvPr>
          <p:cNvSpPr/>
          <p:nvPr/>
        </p:nvSpPr>
        <p:spPr>
          <a:xfrm>
            <a:off x="3576000" y="4539992"/>
            <a:ext cx="1800000" cy="72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Default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pointer</a:t>
            </a:r>
            <a:endParaRPr lang="ko-KR" altLang="en-US"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926899-D448-510D-F76C-E7F19E8426A3}"/>
              </a:ext>
            </a:extLst>
          </p:cNvPr>
          <p:cNvCxnSpPr>
            <a:cxnSpLocks/>
          </p:cNvCxnSpPr>
          <p:nvPr/>
        </p:nvCxnSpPr>
        <p:spPr>
          <a:xfrm flipV="1">
            <a:off x="4476000" y="3363753"/>
            <a:ext cx="0" cy="1002627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73FFE7-152A-E3FA-07CB-95753AFAD68A}"/>
              </a:ext>
            </a:extLst>
          </p:cNvPr>
          <p:cNvSpPr/>
          <p:nvPr/>
        </p:nvSpPr>
        <p:spPr>
          <a:xfrm>
            <a:off x="6971932" y="4539992"/>
            <a:ext cx="1800000" cy="72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Hover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pointer</a:t>
            </a:r>
            <a:endParaRPr lang="ko-KR" altLang="en-US"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2ECF5A-A5EA-C958-2843-6979DC6842D8}"/>
              </a:ext>
            </a:extLst>
          </p:cNvPr>
          <p:cNvCxnSpPr>
            <a:cxnSpLocks/>
          </p:cNvCxnSpPr>
          <p:nvPr/>
        </p:nvCxnSpPr>
        <p:spPr>
          <a:xfrm flipV="1">
            <a:off x="7871932" y="3363753"/>
            <a:ext cx="0" cy="1002627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E0DAA1-9183-77C3-4A09-C9687625AFFE}"/>
              </a:ext>
            </a:extLst>
          </p:cNvPr>
          <p:cNvSpPr txBox="1"/>
          <p:nvPr/>
        </p:nvSpPr>
        <p:spPr>
          <a:xfrm>
            <a:off x="3576000" y="5514109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팩맨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게임에 맞는 포인터를 제공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15806-646B-82EA-15A3-7ED0CF60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7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2" name="Graphic 1" descr="Browser window with solid fill">
            <a:hlinkClick r:id="rId4"/>
            <a:extLst>
              <a:ext uri="{FF2B5EF4-FFF2-40B4-BE49-F238E27FC236}">
                <a16:creationId xmlns:a16="http://schemas.microsoft.com/office/drawing/2014/main" id="{9AD68140-4285-1C7D-8F36-7CA55D29D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9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3AD3F-D575-633B-3352-FBB4F26605A9}"/>
              </a:ext>
            </a:extLst>
          </p:cNvPr>
          <p:cNvSpPr txBox="1"/>
          <p:nvPr/>
        </p:nvSpPr>
        <p:spPr>
          <a:xfrm>
            <a:off x="1265967" y="22428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Press Start 2P" panose="00000500000000000000" pitchFamily="2" charset="0"/>
              </a:rPr>
              <a:t>Design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198BAE-F921-120B-2750-9508B199D092}"/>
              </a:ext>
            </a:extLst>
          </p:cNvPr>
          <p:cNvSpPr/>
          <p:nvPr/>
        </p:nvSpPr>
        <p:spPr>
          <a:xfrm>
            <a:off x="4476000" y="1004200"/>
            <a:ext cx="3240000" cy="108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Character</a:t>
            </a:r>
            <a:endParaRPr lang="ko-KR" altLang="en-US"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E19AC2-1546-2BE6-B042-68994B44D4A6}"/>
              </a:ext>
            </a:extLst>
          </p:cNvPr>
          <p:cNvSpPr/>
          <p:nvPr/>
        </p:nvSpPr>
        <p:spPr>
          <a:xfrm>
            <a:off x="3514568" y="4539992"/>
            <a:ext cx="1800000" cy="72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Normal</a:t>
            </a:r>
            <a:endParaRPr lang="ko-KR" altLang="en-US"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926899-D448-510D-F76C-E7F19E8426A3}"/>
              </a:ext>
            </a:extLst>
          </p:cNvPr>
          <p:cNvCxnSpPr>
            <a:cxnSpLocks/>
          </p:cNvCxnSpPr>
          <p:nvPr/>
        </p:nvCxnSpPr>
        <p:spPr>
          <a:xfrm flipV="1">
            <a:off x="4414568" y="3865066"/>
            <a:ext cx="0" cy="501314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73FFE7-152A-E3FA-07CB-95753AFAD68A}"/>
              </a:ext>
            </a:extLst>
          </p:cNvPr>
          <p:cNvSpPr/>
          <p:nvPr/>
        </p:nvSpPr>
        <p:spPr>
          <a:xfrm>
            <a:off x="6910500" y="4539992"/>
            <a:ext cx="1800000" cy="72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Press Start 2P" panose="00000500000000000000" pitchFamily="2" charset="0"/>
              </a:rPr>
              <a:t>Scary</a:t>
            </a:r>
            <a:endParaRPr lang="ko-KR" altLang="en-US"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E0DAA1-9183-77C3-4A09-C9687625AFFE}"/>
              </a:ext>
            </a:extLst>
          </p:cNvPr>
          <p:cNvSpPr txBox="1"/>
          <p:nvPr/>
        </p:nvSpPr>
        <p:spPr>
          <a:xfrm>
            <a:off x="3576000" y="5514109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팩맨이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알약을 먹었을 때 변하는 귀신들의 모습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15806-646B-82EA-15A3-7ED0CF60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8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7" name="Picture 6" descr="A picture containing pixel, colorfulness, graphics, design&#10;&#10;Description automatically generated">
            <a:extLst>
              <a:ext uri="{FF2B5EF4-FFF2-40B4-BE49-F238E27FC236}">
                <a16:creationId xmlns:a16="http://schemas.microsoft.com/office/drawing/2014/main" id="{A181A81C-BA7D-58DC-D69D-4B963722B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127" y="2698260"/>
            <a:ext cx="1372881" cy="1080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C96D24-B005-08B4-BABB-B7FFDC13B9E6}"/>
              </a:ext>
            </a:extLst>
          </p:cNvPr>
          <p:cNvCxnSpPr>
            <a:cxnSpLocks/>
          </p:cNvCxnSpPr>
          <p:nvPr/>
        </p:nvCxnSpPr>
        <p:spPr>
          <a:xfrm flipV="1">
            <a:off x="7813632" y="3865066"/>
            <a:ext cx="0" cy="501314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graphics, colorfulness, screenshot, graphic design&#10;&#10;Description automatically generated">
            <a:extLst>
              <a:ext uri="{FF2B5EF4-FFF2-40B4-BE49-F238E27FC236}">
                <a16:creationId xmlns:a16="http://schemas.microsoft.com/office/drawing/2014/main" id="{3354976A-6CE3-0CD2-998F-8BD77C48E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59" y="2698260"/>
            <a:ext cx="1372881" cy="1080000"/>
          </a:xfrm>
          <a:prstGeom prst="rect">
            <a:avLst/>
          </a:prstGeom>
        </p:spPr>
      </p:pic>
      <p:pic>
        <p:nvPicPr>
          <p:cNvPr id="2" name="Graphic 1" descr="Browser window with solid fill">
            <a:hlinkClick r:id="rId4"/>
            <a:extLst>
              <a:ext uri="{FF2B5EF4-FFF2-40B4-BE49-F238E27FC236}">
                <a16:creationId xmlns:a16="http://schemas.microsoft.com/office/drawing/2014/main" id="{06BBC231-4D00-8862-3E1B-464D3B19A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0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3AD3F-D575-633B-3352-FBB4F26605A9}"/>
              </a:ext>
            </a:extLst>
          </p:cNvPr>
          <p:cNvSpPr txBox="1"/>
          <p:nvPr/>
        </p:nvSpPr>
        <p:spPr>
          <a:xfrm>
            <a:off x="1265967" y="22428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Press Start 2P" panose="00000500000000000000" pitchFamily="2" charset="0"/>
              </a:rPr>
              <a:t>Design</a:t>
            </a:r>
            <a:endParaRPr lang="ko-KR" altLang="en-US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73FFE7-152A-E3FA-07CB-95753AFAD68A}"/>
              </a:ext>
            </a:extLst>
          </p:cNvPr>
          <p:cNvSpPr/>
          <p:nvPr/>
        </p:nvSpPr>
        <p:spPr>
          <a:xfrm>
            <a:off x="8166641" y="1200704"/>
            <a:ext cx="3600000" cy="720000"/>
          </a:xfrm>
          <a:prstGeom prst="roundRect">
            <a:avLst/>
          </a:prstGeom>
          <a:noFill/>
          <a:ln w="1270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Map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ss Start 2P" panose="00000500000000000000" pitchFamily="2" charset="0"/>
              </a:rPr>
              <a:t>design</a:t>
            </a:r>
            <a:endParaRPr lang="ko-KR" altLang="en-US" sz="16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615394-3D23-7D93-C55C-28393E7A4765}"/>
              </a:ext>
            </a:extLst>
          </p:cNvPr>
          <p:cNvSpPr txBox="1"/>
          <p:nvPr/>
        </p:nvSpPr>
        <p:spPr>
          <a:xfrm>
            <a:off x="1850915" y="5788324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다양한 </a:t>
            </a:r>
            <a:r>
              <a:rPr lang="ko-KR" altLang="en-US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맵을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제공하여 기존의 </a:t>
            </a:r>
            <a:r>
              <a:rPr lang="ko-KR" altLang="en-US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팩맨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게임과 다른 즐거움을 제공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563BC7-E66D-E9C9-17AB-233F9EFC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chemeClr val="bg1"/>
                </a:solidFill>
                <a:latin typeface="Press Start 2P" panose="00000500000000000000" pitchFamily="2" charset="0"/>
              </a:rPr>
              <a:t>9</a:t>
            </a:fld>
            <a:endParaRPr lang="en-US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5" name="Picture 4" descr="A picture containing screenshot, art, pattern, colorfulness&#10;&#10;Description automatically generated">
            <a:extLst>
              <a:ext uri="{FF2B5EF4-FFF2-40B4-BE49-F238E27FC236}">
                <a16:creationId xmlns:a16="http://schemas.microsoft.com/office/drawing/2014/main" id="{FE1A7DB3-0853-602D-5441-265D1CF0F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677"/>
          <a:stretch/>
        </p:blipFill>
        <p:spPr>
          <a:xfrm>
            <a:off x="1555435" y="2210270"/>
            <a:ext cx="2621144" cy="2880000"/>
          </a:xfrm>
          <a:prstGeom prst="rect">
            <a:avLst/>
          </a:prstGeom>
        </p:spPr>
      </p:pic>
      <p:pic>
        <p:nvPicPr>
          <p:cNvPr id="7" name="Picture 6" descr="A picture containing screenshot, art, pattern, square&#10;&#10;Description automatically generated">
            <a:extLst>
              <a:ext uri="{FF2B5EF4-FFF2-40B4-BE49-F238E27FC236}">
                <a16:creationId xmlns:a16="http://schemas.microsoft.com/office/drawing/2014/main" id="{91014711-CE75-4F1B-A13C-8071A9749C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4"/>
          <a:stretch/>
        </p:blipFill>
        <p:spPr>
          <a:xfrm>
            <a:off x="5076798" y="2210270"/>
            <a:ext cx="2619052" cy="2880000"/>
          </a:xfrm>
          <a:prstGeom prst="rect">
            <a:avLst/>
          </a:prstGeom>
        </p:spPr>
      </p:pic>
      <p:pic>
        <p:nvPicPr>
          <p:cNvPr id="9" name="Picture 8" descr="A picture containing pattern, art, screenshot, colorfulness&#10;&#10;Description automatically generated">
            <a:extLst>
              <a:ext uri="{FF2B5EF4-FFF2-40B4-BE49-F238E27FC236}">
                <a16:creationId xmlns:a16="http://schemas.microsoft.com/office/drawing/2014/main" id="{34ABC3FB-20D1-5084-A479-9328BF34E7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3"/>
          <a:stretch/>
        </p:blipFill>
        <p:spPr>
          <a:xfrm>
            <a:off x="8596069" y="2210270"/>
            <a:ext cx="2604643" cy="28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DDB2B0-85C4-C693-ECD6-EFF99521A565}"/>
              </a:ext>
            </a:extLst>
          </p:cNvPr>
          <p:cNvSpPr txBox="1"/>
          <p:nvPr/>
        </p:nvSpPr>
        <p:spPr>
          <a:xfrm>
            <a:off x="2196593" y="5175592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Press Start 2P" panose="00000500000000000000" pitchFamily="2" charset="0"/>
              </a:rPr>
              <a:t>LEVEL1</a:t>
            </a:r>
            <a:endParaRPr lang="ko-KR" altLang="en-US" sz="15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E5793-F090-E987-8FA2-F3B68B42B6EA}"/>
              </a:ext>
            </a:extLst>
          </p:cNvPr>
          <p:cNvSpPr txBox="1"/>
          <p:nvPr/>
        </p:nvSpPr>
        <p:spPr>
          <a:xfrm>
            <a:off x="5716910" y="5175591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Press Start 2P" panose="00000500000000000000" pitchFamily="2" charset="0"/>
              </a:rPr>
              <a:t>LEVEL2</a:t>
            </a:r>
            <a:endParaRPr lang="ko-KR" altLang="en-US" sz="15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75785-9AFF-B393-1A1B-47BD913D427D}"/>
              </a:ext>
            </a:extLst>
          </p:cNvPr>
          <p:cNvSpPr txBox="1"/>
          <p:nvPr/>
        </p:nvSpPr>
        <p:spPr>
          <a:xfrm>
            <a:off x="9228976" y="5153951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Press Start 2P" panose="00000500000000000000" pitchFamily="2" charset="0"/>
              </a:rPr>
              <a:t>LEVEL3</a:t>
            </a:r>
            <a:endParaRPr lang="ko-KR" altLang="en-US" sz="15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A2B3FD9-0D60-134F-823A-FA6918F6148C}"/>
              </a:ext>
            </a:extLst>
          </p:cNvPr>
          <p:cNvCxnSpPr>
            <a:cxnSpLocks/>
          </p:cNvCxnSpPr>
          <p:nvPr/>
        </p:nvCxnSpPr>
        <p:spPr>
          <a:xfrm>
            <a:off x="3986354" y="1649186"/>
            <a:ext cx="0" cy="685170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5BA4C0-67D1-CD6D-499B-A261C106B6F2}"/>
              </a:ext>
            </a:extLst>
          </p:cNvPr>
          <p:cNvSpPr txBox="1"/>
          <p:nvPr/>
        </p:nvSpPr>
        <p:spPr>
          <a:xfrm>
            <a:off x="1857787" y="1301059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팩맨이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고스트를 잡아먹게 해주는 알약</a:t>
            </a:r>
          </a:p>
        </p:txBody>
      </p:sp>
      <p:pic>
        <p:nvPicPr>
          <p:cNvPr id="2" name="Graphic 1" descr="Browser window with solid fill">
            <a:hlinkClick r:id="rId5"/>
            <a:extLst>
              <a:ext uri="{FF2B5EF4-FFF2-40B4-BE49-F238E27FC236}">
                <a16:creationId xmlns:a16="http://schemas.microsoft.com/office/drawing/2014/main" id="{ABB6E1CE-DF23-7439-133A-E62523018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48990" y="1386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7620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548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돋움</vt:lpstr>
      <vt:lpstr>맑은 고딕</vt:lpstr>
      <vt:lpstr>Arial</vt:lpstr>
      <vt:lpstr>Neue Haas Grotesk Text Pro</vt:lpstr>
      <vt:lpstr>Press Start 2P</vt:lpstr>
      <vt:lpstr>InterweaveVTI</vt:lpstr>
      <vt:lpstr>PAC-MAN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dc:creator>Dong Min Seo</dc:creator>
  <cp:lastModifiedBy>Dong Min Seo</cp:lastModifiedBy>
  <cp:revision>1</cp:revision>
  <dcterms:created xsi:type="dcterms:W3CDTF">2023-05-07T12:55:12Z</dcterms:created>
  <dcterms:modified xsi:type="dcterms:W3CDTF">2023-05-12T08:18:10Z</dcterms:modified>
</cp:coreProperties>
</file>