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9C193-99B0-4C73-996E-02EB69993CB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1316-8D23-4993-A969-52EA8C6D3B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4584F-FE2A-4DFE-BCA2-545E633C609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8F9578-721F-4874-9F87-A6122AB8E2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-Milan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Vinay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Sumukha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Counter Strike Global Offensive is a multiplayer FPS Game Which requires immense skill and focus. There are many people passionate about the game and make it as their professional Career.</a:t>
            </a:r>
          </a:p>
          <a:p>
            <a:endParaRPr lang="en-US" dirty="0" smtClean="0"/>
          </a:p>
          <a:p>
            <a:r>
              <a:rPr lang="en-US" dirty="0" smtClean="0"/>
              <a:t>Our Website Helps the beginners to grasp the fundamentals of the game and take insights from the pros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XAMPP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helps one to grasp the basic mechanics of the game and make a player from an amateur to a pro.</a:t>
            </a:r>
          </a:p>
          <a:p>
            <a:r>
              <a:rPr lang="en-US" dirty="0" smtClean="0"/>
              <a:t>It Keeps One updated about the latest events and latest news going on about the game</a:t>
            </a:r>
          </a:p>
          <a:p>
            <a:r>
              <a:rPr lang="en-US" dirty="0" smtClean="0"/>
              <a:t>It Boosts your confidence by the digesting the advice and stats of the pro players who have been playing for years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the site to the actual CSGO community to get live updates about events.</a:t>
            </a:r>
          </a:p>
          <a:p>
            <a:r>
              <a:rPr lang="en-US" dirty="0" smtClean="0"/>
              <a:t>Deploy Artificial intelligence on a player to show the future stats and predict the </a:t>
            </a:r>
            <a:r>
              <a:rPr lang="en-US" dirty="0" err="1" smtClean="0"/>
              <a:t>gameplay</a:t>
            </a:r>
            <a:r>
              <a:rPr lang="en-US" dirty="0" smtClean="0"/>
              <a:t> of a certain player.</a:t>
            </a:r>
          </a:p>
          <a:p>
            <a:r>
              <a:rPr lang="en-US" dirty="0" smtClean="0"/>
              <a:t>Linking the original game stats to the site and making a score system so that they can compare their performances.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362200"/>
            <a:ext cx="41152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</TotalTime>
  <Words>189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WEB TECH PROJECT</vt:lpstr>
      <vt:lpstr>Introduction</vt:lpstr>
      <vt:lpstr>Technologies Used</vt:lpstr>
      <vt:lpstr>Key Aspects</vt:lpstr>
      <vt:lpstr>Further Developments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PROJECT</dc:title>
  <dc:creator>Mithun</dc:creator>
  <cp:lastModifiedBy>Mithun</cp:lastModifiedBy>
  <cp:revision>2</cp:revision>
  <dcterms:created xsi:type="dcterms:W3CDTF">2017-11-23T00:44:53Z</dcterms:created>
  <dcterms:modified xsi:type="dcterms:W3CDTF">2017-11-23T00:54:55Z</dcterms:modified>
</cp:coreProperties>
</file>