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81" r:id="rId6"/>
    <p:sldId id="287" r:id="rId7"/>
    <p:sldId id="280" r:id="rId8"/>
    <p:sldId id="282" r:id="rId9"/>
    <p:sldId id="283" r:id="rId10"/>
    <p:sldId id="284" r:id="rId11"/>
    <p:sldId id="286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601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104" d="100"/>
          <a:sy n="104" d="100"/>
        </p:scale>
        <p:origin x="258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3/18/2020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3/18/2020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www.google.com/url?sa=i&amp;source=images&amp;cd=&amp;cad=rja&amp;uact=8&amp;ved=2ahUKEwihrI_usuLlAhXOe30KHc7eBWcQjhx6BAgBEAI&amp;url=https%3A%2F%2Fwww.redbubble.com%2Fpeople%2Fentrfacts%2Fworks%2F28524375-dabbing-skeleton-dab-skull-rainbow-funny-halloween-hip-hop-pose%3Fp%3Dipad-case&amp;psig=AOvVaw0xLquUYUgx41BdwPbd5I51&amp;ust=1573569906472128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303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3/18/2020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3/18/2020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3rsw/DRC_workshop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  <a:p>
            <a:r>
              <a:rPr lang="en-US" dirty="0"/>
              <a:t>18/03/2020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5AAE81-A9E9-4A4B-9FB1-D7A92AAAFD19}"/>
              </a:ext>
            </a:extLst>
          </p:cNvPr>
          <p:cNvSpPr/>
          <p:nvPr/>
        </p:nvSpPr>
        <p:spPr>
          <a:xfrm>
            <a:off x="1625176" y="692696"/>
            <a:ext cx="607730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gradFill flip="none" rotWithShape="1">
                  <a:gsLst>
                    <a:gs pos="0">
                      <a:srgbClr val="FF0000"/>
                    </a:gs>
                    <a:gs pos="38000">
                      <a:srgbClr val="FFFF00"/>
                    </a:gs>
                    <a:gs pos="93000">
                      <a:srgbClr val="7030A0"/>
                    </a:gs>
                    <a:gs pos="66000">
                      <a:srgbClr val="00B0F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DRC Workshop 2:</a:t>
            </a:r>
          </a:p>
          <a:p>
            <a:r>
              <a:rPr lang="en-US" sz="5400" b="0" cap="none" spc="0" dirty="0">
                <a:ln w="0"/>
                <a:gradFill flip="none" rotWithShape="1">
                  <a:gsLst>
                    <a:gs pos="0">
                      <a:srgbClr val="FF0000"/>
                    </a:gs>
                    <a:gs pos="38000">
                      <a:srgbClr val="FFFF00"/>
                    </a:gs>
                    <a:gs pos="93000">
                      <a:srgbClr val="7030A0"/>
                    </a:gs>
                    <a:gs pos="66000">
                      <a:srgbClr val="00B0F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OpenCV Continued...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673D-3DED-47AB-ADA3-74782FF8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Get the file from: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404E0-D94E-4495-8022-134BF3B1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hlinkClick r:id="rId2"/>
              </a:rPr>
              <a:t>https://github.com/3rsw/DRC_workshops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283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E35A-FD94-46D4-A870-AFEAF316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B940-9C18-4EB5-8AD0-B2D99965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AU" dirty="0" err="1"/>
              <a:t>find_contour</a:t>
            </a:r>
            <a:r>
              <a:rPr lang="en-AU" dirty="0"/>
              <a:t>() </a:t>
            </a:r>
          </a:p>
          <a:p>
            <a:pPr marL="0" indent="0">
              <a:buNone/>
            </a:pPr>
            <a:r>
              <a:rPr lang="en-AU" dirty="0"/>
              <a:t>	find the </a:t>
            </a:r>
            <a:r>
              <a:rPr lang="en-AU" dirty="0" err="1"/>
              <a:t>center</a:t>
            </a:r>
            <a:r>
              <a:rPr lang="en-AU" dirty="0"/>
              <a:t> of the largest contour</a:t>
            </a:r>
          </a:p>
          <a:p>
            <a:pPr marL="0" indent="0">
              <a:buNone/>
            </a:pPr>
            <a:r>
              <a:rPr lang="en-AU" dirty="0" err="1"/>
              <a:t>draw_center</a:t>
            </a:r>
            <a:r>
              <a:rPr lang="en-AU" dirty="0"/>
              <a:t>()</a:t>
            </a:r>
          </a:p>
          <a:p>
            <a:pPr marL="0" indent="0">
              <a:buNone/>
            </a:pPr>
            <a:r>
              <a:rPr lang="en-AU" dirty="0"/>
              <a:t>	find the </a:t>
            </a:r>
            <a:r>
              <a:rPr lang="en-AU" dirty="0" err="1"/>
              <a:t>center</a:t>
            </a:r>
            <a:r>
              <a:rPr lang="en-AU" dirty="0"/>
              <a:t> of two tuples</a:t>
            </a:r>
          </a:p>
          <a:p>
            <a:pPr marL="0" indent="0">
              <a:buNone/>
            </a:pPr>
            <a:r>
              <a:rPr lang="en-AU" dirty="0"/>
              <a:t>capture the video from a file</a:t>
            </a:r>
          </a:p>
          <a:p>
            <a:pPr marL="0" indent="0">
              <a:buNone/>
            </a:pPr>
            <a:r>
              <a:rPr lang="en-AU" dirty="0"/>
              <a:t>define upper and lower thresholds</a:t>
            </a:r>
          </a:p>
          <a:p>
            <a:pPr marL="0" indent="0">
              <a:buNone/>
            </a:pPr>
            <a:r>
              <a:rPr lang="en-AU" dirty="0"/>
              <a:t>while(1)</a:t>
            </a:r>
          </a:p>
          <a:p>
            <a:pPr marL="0" indent="0">
              <a:buNone/>
            </a:pPr>
            <a:r>
              <a:rPr lang="en-AU" dirty="0"/>
              <a:t>	apply masks</a:t>
            </a:r>
          </a:p>
          <a:p>
            <a:pPr marL="0" indent="0">
              <a:buNone/>
            </a:pPr>
            <a:r>
              <a:rPr lang="en-AU" dirty="0"/>
              <a:t>	find  </a:t>
            </a:r>
            <a:r>
              <a:rPr lang="en-AU" dirty="0" err="1"/>
              <a:t>center</a:t>
            </a:r>
            <a:r>
              <a:rPr lang="en-AU" dirty="0"/>
              <a:t> of contours</a:t>
            </a:r>
          </a:p>
          <a:p>
            <a:pPr marL="0" indent="0">
              <a:buNone/>
            </a:pPr>
            <a:r>
              <a:rPr lang="en-AU" dirty="0"/>
              <a:t>	find the </a:t>
            </a:r>
            <a:r>
              <a:rPr lang="en-AU" dirty="0" err="1"/>
              <a:t>center</a:t>
            </a:r>
            <a:r>
              <a:rPr lang="en-AU" dirty="0"/>
              <a:t> of the two contours</a:t>
            </a:r>
          </a:p>
          <a:p>
            <a:pPr marL="0" indent="0">
              <a:buNone/>
            </a:pPr>
            <a:r>
              <a:rPr lang="en-AU" dirty="0"/>
              <a:t>	end the loop if q is pressed</a:t>
            </a:r>
          </a:p>
          <a:p>
            <a:pPr marL="0" indent="0">
              <a:buNone/>
            </a:pPr>
            <a:r>
              <a:rPr lang="en-AU" dirty="0"/>
              <a:t>Release resources</a:t>
            </a:r>
          </a:p>
          <a:p>
            <a:pPr marL="0" indent="0">
              <a:buNone/>
            </a:pPr>
            <a:r>
              <a:rPr lang="en-AU" dirty="0"/>
              <a:t>	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07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BAF7-FFDF-486E-B60E-86543AEE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99C5A3-3B86-4EC3-8819-4351DEBF5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905" y="62900"/>
            <a:ext cx="7383034" cy="2761882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63720A-AB27-4B56-B67E-1D7499790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71066" y="3209973"/>
            <a:ext cx="6754873" cy="35851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8E0EB7-BCFA-4E7D-A869-0214C2E934F4}"/>
              </a:ext>
            </a:extLst>
          </p:cNvPr>
          <p:cNvSpPr txBox="1"/>
          <p:nvPr/>
        </p:nvSpPr>
        <p:spPr>
          <a:xfrm>
            <a:off x="837828" y="2941850"/>
            <a:ext cx="46073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Using last week’s code: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Take a screenshot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Change from reading a video to reading from an image (look up cv2.imread())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Record the HSV upper and lower thresholds for the blue and yellow line</a:t>
            </a:r>
          </a:p>
        </p:txBody>
      </p:sp>
    </p:spTree>
    <p:extLst>
      <p:ext uri="{BB962C8B-B14F-4D97-AF65-F5344CB8AC3E}">
        <p14:creationId xmlns:p14="http://schemas.microsoft.com/office/powerpoint/2010/main" val="321846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C755-84AE-4D5A-995C-6A187104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 your HSV thresholds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07C804-6799-4F0E-9400-1BEEAB86B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908" y="1916832"/>
            <a:ext cx="9768441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9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D4AB-E6E3-4DBA-9A7C-5DA4FB48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196FE-6C12-42E9-AEF7-668A08F6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E1A65-8A20-4A26-8897-14A372E05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4" y="56687"/>
            <a:ext cx="6362519" cy="6801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B58FBA-E593-4E03-AD8C-1AE3C55A2FBF}"/>
              </a:ext>
            </a:extLst>
          </p:cNvPr>
          <p:cNvSpPr txBox="1"/>
          <p:nvPr/>
        </p:nvSpPr>
        <p:spPr>
          <a:xfrm>
            <a:off x="1125860" y="3947070"/>
            <a:ext cx="39979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Complete the missing lines in the main function (look at last week’s code if you get stuck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235965-F4B4-44AA-9BE8-963E114C49AE}"/>
              </a:ext>
            </a:extLst>
          </p:cNvPr>
          <p:cNvCxnSpPr>
            <a:cxnSpLocks/>
          </p:cNvCxnSpPr>
          <p:nvPr/>
        </p:nvCxnSpPr>
        <p:spPr>
          <a:xfrm>
            <a:off x="4510236" y="5517232"/>
            <a:ext cx="1584176" cy="2457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41B083-3991-4C94-9412-CF7E359824A2}"/>
              </a:ext>
            </a:extLst>
          </p:cNvPr>
          <p:cNvSpPr txBox="1"/>
          <p:nvPr/>
        </p:nvSpPr>
        <p:spPr>
          <a:xfrm>
            <a:off x="1125860" y="6164069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Release the resources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968140-7025-4BC1-8B9E-17EE8BAC5566}"/>
              </a:ext>
            </a:extLst>
          </p:cNvPr>
          <p:cNvCxnSpPr>
            <a:cxnSpLocks/>
          </p:cNvCxnSpPr>
          <p:nvPr/>
        </p:nvCxnSpPr>
        <p:spPr>
          <a:xfrm>
            <a:off x="4510236" y="6525344"/>
            <a:ext cx="1290798" cy="1619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21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BBF5-E465-4FB2-90A4-7307E44B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00963F-B10B-4538-BAC9-D651F271D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499"/>
          <a:stretch/>
        </p:blipFill>
        <p:spPr>
          <a:xfrm>
            <a:off x="1260223" y="13729"/>
            <a:ext cx="10277819" cy="2839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8E96B0-1B6B-470C-9550-32E2C5A0F983}"/>
              </a:ext>
            </a:extLst>
          </p:cNvPr>
          <p:cNvSpPr txBox="1"/>
          <p:nvPr/>
        </p:nvSpPr>
        <p:spPr>
          <a:xfrm>
            <a:off x="1206739" y="2793148"/>
            <a:ext cx="10277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Given a tuple representing the blue </a:t>
            </a:r>
            <a:r>
              <a:rPr lang="en-AU" dirty="0" err="1"/>
              <a:t>center</a:t>
            </a:r>
            <a:r>
              <a:rPr lang="en-AU" dirty="0"/>
              <a:t> and yellow </a:t>
            </a:r>
            <a:r>
              <a:rPr lang="en-AU" dirty="0" err="1"/>
              <a:t>center</a:t>
            </a:r>
            <a:r>
              <a:rPr lang="en-AU" dirty="0"/>
              <a:t> find the </a:t>
            </a:r>
            <a:r>
              <a:rPr lang="en-AU" dirty="0" err="1"/>
              <a:t>center</a:t>
            </a:r>
            <a:endParaRPr lang="en-A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Place a dot at the </a:t>
            </a:r>
            <a:r>
              <a:rPr lang="en-AU" dirty="0" err="1"/>
              <a:t>center</a:t>
            </a:r>
            <a:endParaRPr lang="en-A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Draw a line from the bottom </a:t>
            </a:r>
            <a:r>
              <a:rPr lang="en-AU" dirty="0" err="1"/>
              <a:t>center</a:t>
            </a:r>
            <a:r>
              <a:rPr lang="en-AU" dirty="0"/>
              <a:t> to that dot and draw a line to 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E9B979-4D79-48FA-A677-80B5BBB61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07" y="3984487"/>
            <a:ext cx="8752482" cy="326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6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D4AB-E6E3-4DBA-9A7C-5DA4FB48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196FE-6C12-42E9-AEF7-668A08F6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E1A65-8A20-4A26-8897-14A372E05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4" y="56687"/>
            <a:ext cx="6362519" cy="6801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B58FBA-E593-4E03-AD8C-1AE3C55A2FBF}"/>
              </a:ext>
            </a:extLst>
          </p:cNvPr>
          <p:cNvSpPr txBox="1"/>
          <p:nvPr/>
        </p:nvSpPr>
        <p:spPr>
          <a:xfrm>
            <a:off x="1204084" y="2789583"/>
            <a:ext cx="3997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After Dan’s talk add in some </a:t>
            </a:r>
            <a:r>
              <a:rPr lang="en-AU" sz="2800"/>
              <a:t>filtering </a:t>
            </a:r>
            <a:endParaRPr lang="en-AU" sz="2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235965-F4B4-44AA-9BE8-963E114C49AE}"/>
              </a:ext>
            </a:extLst>
          </p:cNvPr>
          <p:cNvCxnSpPr>
            <a:cxnSpLocks/>
          </p:cNvCxnSpPr>
          <p:nvPr/>
        </p:nvCxnSpPr>
        <p:spPr>
          <a:xfrm>
            <a:off x="4363547" y="3800371"/>
            <a:ext cx="17308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3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740</TotalTime>
  <Words>203</Words>
  <Application>Microsoft Office PowerPoint</Application>
  <PresentationFormat>Custom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 16x9</vt:lpstr>
      <vt:lpstr>PowerPoint Presentation</vt:lpstr>
      <vt:lpstr>Get the file from:</vt:lpstr>
      <vt:lpstr>Pseudocode</vt:lpstr>
      <vt:lpstr>PowerPoint Presentation</vt:lpstr>
      <vt:lpstr>Add your HSV thresholds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Workshop 2: Lighting Effects using FastLED</dc:title>
  <dc:creator>Liz W</dc:creator>
  <cp:lastModifiedBy>Liz W</cp:lastModifiedBy>
  <cp:revision>46</cp:revision>
  <dcterms:created xsi:type="dcterms:W3CDTF">2019-10-10T14:51:02Z</dcterms:created>
  <dcterms:modified xsi:type="dcterms:W3CDTF">2020-03-18T08:27:41Z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