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732" y="-58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8305D850-C70F-4749-AB59-2A9D0A3C0D41}" type="datetimeFigureOut">
              <a:rPr lang="" smtClean="0"/>
              <a:t>04/12/2023</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12156BFE-D27C-40D4-BF16-CB139932CC8D}" type="slidenum">
              <a:rPr lang="" smtClean="0"/>
              <a:t>‹#›</a:t>
            </a:fld>
            <a:endParaRPr lang=""/>
          </a:p>
        </p:txBody>
      </p:sp>
    </p:spTree>
    <p:extLst>
      <p:ext uri="{BB962C8B-B14F-4D97-AF65-F5344CB8AC3E}">
        <p14:creationId xmlns:p14="http://schemas.microsoft.com/office/powerpoint/2010/main" val="2189363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8305D850-C70F-4749-AB59-2A9D0A3C0D41}" type="datetimeFigureOut">
              <a:rPr lang="" smtClean="0"/>
              <a:t>04/12/2023</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12156BFE-D27C-40D4-BF16-CB139932CC8D}" type="slidenum">
              <a:rPr lang="" smtClean="0"/>
              <a:t>‹#›</a:t>
            </a:fld>
            <a:endParaRPr lang=""/>
          </a:p>
        </p:txBody>
      </p:sp>
    </p:spTree>
    <p:extLst>
      <p:ext uri="{BB962C8B-B14F-4D97-AF65-F5344CB8AC3E}">
        <p14:creationId xmlns:p14="http://schemas.microsoft.com/office/powerpoint/2010/main" val="886066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8305D850-C70F-4749-AB59-2A9D0A3C0D41}" type="datetimeFigureOut">
              <a:rPr lang="" smtClean="0"/>
              <a:t>04/12/2023</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12156BFE-D27C-40D4-BF16-CB139932CC8D}" type="slidenum">
              <a:rPr lang="" smtClean="0"/>
              <a:t>‹#›</a:t>
            </a:fld>
            <a:endParaRPr lang=""/>
          </a:p>
        </p:txBody>
      </p:sp>
    </p:spTree>
    <p:extLst>
      <p:ext uri="{BB962C8B-B14F-4D97-AF65-F5344CB8AC3E}">
        <p14:creationId xmlns:p14="http://schemas.microsoft.com/office/powerpoint/2010/main" val="3578423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8305D850-C70F-4749-AB59-2A9D0A3C0D41}" type="datetimeFigureOut">
              <a:rPr lang="" smtClean="0"/>
              <a:t>04/12/2023</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12156BFE-D27C-40D4-BF16-CB139932CC8D}" type="slidenum">
              <a:rPr lang="" smtClean="0"/>
              <a:t>‹#›</a:t>
            </a:fld>
            <a:endParaRPr lang=""/>
          </a:p>
        </p:txBody>
      </p:sp>
    </p:spTree>
    <p:extLst>
      <p:ext uri="{BB962C8B-B14F-4D97-AF65-F5344CB8AC3E}">
        <p14:creationId xmlns:p14="http://schemas.microsoft.com/office/powerpoint/2010/main" val="3673581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05D850-C70F-4749-AB59-2A9D0A3C0D41}" type="datetimeFigureOut">
              <a:rPr lang="" smtClean="0"/>
              <a:t>04/12/2023</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12156BFE-D27C-40D4-BF16-CB139932CC8D}" type="slidenum">
              <a:rPr lang="" smtClean="0"/>
              <a:t>‹#›</a:t>
            </a:fld>
            <a:endParaRPr lang=""/>
          </a:p>
        </p:txBody>
      </p:sp>
    </p:spTree>
    <p:extLst>
      <p:ext uri="{BB962C8B-B14F-4D97-AF65-F5344CB8AC3E}">
        <p14:creationId xmlns:p14="http://schemas.microsoft.com/office/powerpoint/2010/main" val="20238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8305D850-C70F-4749-AB59-2A9D0A3C0D41}" type="datetimeFigureOut">
              <a:rPr lang="" smtClean="0"/>
              <a:t>04/12/2023</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12156BFE-D27C-40D4-BF16-CB139932CC8D}" type="slidenum">
              <a:rPr lang="" smtClean="0"/>
              <a:t>‹#›</a:t>
            </a:fld>
            <a:endParaRPr lang=""/>
          </a:p>
        </p:txBody>
      </p:sp>
    </p:spTree>
    <p:extLst>
      <p:ext uri="{BB962C8B-B14F-4D97-AF65-F5344CB8AC3E}">
        <p14:creationId xmlns:p14="http://schemas.microsoft.com/office/powerpoint/2010/main" val="160550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8305D850-C70F-4749-AB59-2A9D0A3C0D41}" type="datetimeFigureOut">
              <a:rPr lang="" smtClean="0"/>
              <a:t>04/12/2023</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12156BFE-D27C-40D4-BF16-CB139932CC8D}" type="slidenum">
              <a:rPr lang="" smtClean="0"/>
              <a:t>‹#›</a:t>
            </a:fld>
            <a:endParaRPr lang=""/>
          </a:p>
        </p:txBody>
      </p:sp>
    </p:spTree>
    <p:extLst>
      <p:ext uri="{BB962C8B-B14F-4D97-AF65-F5344CB8AC3E}">
        <p14:creationId xmlns:p14="http://schemas.microsoft.com/office/powerpoint/2010/main" val="4010105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8305D850-C70F-4749-AB59-2A9D0A3C0D41}" type="datetimeFigureOut">
              <a:rPr lang="" smtClean="0"/>
              <a:t>04/12/2023</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12156BFE-D27C-40D4-BF16-CB139932CC8D}" type="slidenum">
              <a:rPr lang="" smtClean="0"/>
              <a:t>‹#›</a:t>
            </a:fld>
            <a:endParaRPr lang=""/>
          </a:p>
        </p:txBody>
      </p:sp>
    </p:spTree>
    <p:extLst>
      <p:ext uri="{BB962C8B-B14F-4D97-AF65-F5344CB8AC3E}">
        <p14:creationId xmlns:p14="http://schemas.microsoft.com/office/powerpoint/2010/main" val="416917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5D850-C70F-4749-AB59-2A9D0A3C0D41}" type="datetimeFigureOut">
              <a:rPr lang="" smtClean="0"/>
              <a:t>04/12/2023</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12156BFE-D27C-40D4-BF16-CB139932CC8D}" type="slidenum">
              <a:rPr lang="" smtClean="0"/>
              <a:t>‹#›</a:t>
            </a:fld>
            <a:endParaRPr lang=""/>
          </a:p>
        </p:txBody>
      </p:sp>
    </p:spTree>
    <p:extLst>
      <p:ext uri="{BB962C8B-B14F-4D97-AF65-F5344CB8AC3E}">
        <p14:creationId xmlns:p14="http://schemas.microsoft.com/office/powerpoint/2010/main" val="190373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05D850-C70F-4749-AB59-2A9D0A3C0D41}" type="datetimeFigureOut">
              <a:rPr lang="" smtClean="0"/>
              <a:t>04/12/2023</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12156BFE-D27C-40D4-BF16-CB139932CC8D}" type="slidenum">
              <a:rPr lang="" smtClean="0"/>
              <a:t>‹#›</a:t>
            </a:fld>
            <a:endParaRPr lang=""/>
          </a:p>
        </p:txBody>
      </p:sp>
    </p:spTree>
    <p:extLst>
      <p:ext uri="{BB962C8B-B14F-4D97-AF65-F5344CB8AC3E}">
        <p14:creationId xmlns:p14="http://schemas.microsoft.com/office/powerpoint/2010/main" val="2211405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05D850-C70F-4749-AB59-2A9D0A3C0D41}" type="datetimeFigureOut">
              <a:rPr lang="" smtClean="0"/>
              <a:t>04/12/2023</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12156BFE-D27C-40D4-BF16-CB139932CC8D}" type="slidenum">
              <a:rPr lang="" smtClean="0"/>
              <a:t>‹#›</a:t>
            </a:fld>
            <a:endParaRPr lang=""/>
          </a:p>
        </p:txBody>
      </p:sp>
    </p:spTree>
    <p:extLst>
      <p:ext uri="{BB962C8B-B14F-4D97-AF65-F5344CB8AC3E}">
        <p14:creationId xmlns:p14="http://schemas.microsoft.com/office/powerpoint/2010/main" val="236884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5D850-C70F-4749-AB59-2A9D0A3C0D41}" type="datetimeFigureOut">
              <a:rPr lang="" smtClean="0"/>
              <a:t>04/12/2023</a:t>
            </a:fld>
            <a:endParaRPr lan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156BFE-D27C-40D4-BF16-CB139932CC8D}" type="slidenum">
              <a:rPr lang="" smtClean="0"/>
              <a:t>‹#›</a:t>
            </a:fld>
            <a:endParaRPr lang=""/>
          </a:p>
        </p:txBody>
      </p:sp>
    </p:spTree>
    <p:extLst>
      <p:ext uri="{BB962C8B-B14F-4D97-AF65-F5344CB8AC3E}">
        <p14:creationId xmlns:p14="http://schemas.microsoft.com/office/powerpoint/2010/main" val="1490652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is </a:t>
            </a:r>
            <a:r>
              <a:rPr lang="en-US" dirty="0" err="1"/>
              <a:t>Lorem</a:t>
            </a:r>
            <a:r>
              <a:rPr lang="en-US" dirty="0"/>
              <a:t> </a:t>
            </a:r>
            <a:r>
              <a:rPr lang="en-US" dirty="0" err="1"/>
              <a:t>Ipsum</a:t>
            </a:r>
            <a:r>
              <a:rPr lang="en-US" dirty="0"/>
              <a:t>?</a:t>
            </a:r>
            <a:br>
              <a:rPr lang="en-US" dirty="0"/>
            </a:br>
            <a:r>
              <a:rPr lang="en-US" b="1" dirty="0" err="1"/>
              <a:t>Lorem</a:t>
            </a:r>
            <a:r>
              <a:rPr lang="en-US" b="1" dirty="0"/>
              <a:t> </a:t>
            </a:r>
            <a:r>
              <a:rPr lang="en-US" b="1"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a:t>
            </a:r>
            <a:r>
              <a:rPr lang="en-US" dirty="0" err="1"/>
              <a:t>Lorem</a:t>
            </a:r>
            <a:r>
              <a:rPr lang="en-US" dirty="0"/>
              <a:t> </a:t>
            </a:r>
            <a:r>
              <a:rPr lang="en-US" dirty="0" err="1"/>
              <a:t>Ipsum</a:t>
            </a:r>
            <a:r>
              <a:rPr lang="en-US" dirty="0"/>
              <a:t> passages, and more recently with desktop publishing software like Aldus PageMaker including versions of </a:t>
            </a:r>
            <a:r>
              <a:rPr lang="en-US" dirty="0" err="1"/>
              <a:t>Lorem</a:t>
            </a:r>
            <a:r>
              <a:rPr lang="en-US" dirty="0"/>
              <a:t> </a:t>
            </a:r>
            <a:r>
              <a:rPr lang="en-US" dirty="0" err="1"/>
              <a:t>Ipsum</a:t>
            </a:r>
            <a:r>
              <a:rPr lang="en-US" dirty="0"/>
              <a:t>.</a:t>
            </a:r>
            <a:br>
              <a:rPr lang="en-US" dirty="0"/>
            </a:br>
            <a:r>
              <a:rPr lang="en-US" dirty="0"/>
              <a:t>Why do we use it?</a:t>
            </a:r>
            <a:br>
              <a:rPr lang="en-US" dirty="0"/>
            </a:br>
            <a:r>
              <a:rPr lang="en-US" dirty="0"/>
              <a:t>It is a long established fact that a reader will be distracted by the readable content of a page when looking at its layout. The point of using </a:t>
            </a:r>
            <a:r>
              <a:rPr lang="en-US" dirty="0" err="1"/>
              <a:t>Lorem</a:t>
            </a:r>
            <a:r>
              <a:rPr lang="en-US" dirty="0"/>
              <a:t> </a:t>
            </a:r>
            <a:r>
              <a:rPr lang="en-US" dirty="0" err="1"/>
              <a:t>Ipsum</a:t>
            </a:r>
            <a:r>
              <a:rPr lang="en-US" dirty="0"/>
              <a:t> is that it has a more-or-less normal distribution of letters, as opposed to using 'Content here, content here', making it look like readable English. Many desktop publishing packages and web page editors now use </a:t>
            </a:r>
            <a:r>
              <a:rPr lang="en-US" dirty="0" err="1"/>
              <a:t>Lorem</a:t>
            </a:r>
            <a:r>
              <a:rPr lang="en-US" dirty="0"/>
              <a:t> </a:t>
            </a:r>
            <a:r>
              <a:rPr lang="en-US" dirty="0" err="1"/>
              <a:t>Ipsum</a:t>
            </a:r>
            <a:r>
              <a:rPr lang="en-US" dirty="0"/>
              <a:t> as their default model text, and a search for '</a:t>
            </a:r>
            <a:r>
              <a:rPr lang="en-US" dirty="0" err="1"/>
              <a:t>lorem</a:t>
            </a:r>
            <a:r>
              <a:rPr lang="en-US" dirty="0"/>
              <a:t> </a:t>
            </a:r>
            <a:r>
              <a:rPr lang="en-US" dirty="0" err="1"/>
              <a:t>ipsum</a:t>
            </a:r>
            <a:r>
              <a:rPr lang="en-US" dirty="0"/>
              <a:t>' will uncover many web sites still in their infancy. Various versions have evolved over the years, sometimes by accident, sometimes on purpose (injected </a:t>
            </a:r>
            <a:r>
              <a:rPr lang="en-US" dirty="0" err="1"/>
              <a:t>humour</a:t>
            </a:r>
            <a:r>
              <a:rPr lang="en-US" dirty="0"/>
              <a:t> and the like).</a:t>
            </a:r>
            <a:br>
              <a:rPr lang="en-US" dirty="0"/>
            </a:br>
            <a:r>
              <a:rPr lang="en-US" dirty="0"/>
              <a:t/>
            </a:r>
            <a:br>
              <a:rPr lang="en-US" dirty="0"/>
            </a:br>
            <a:r>
              <a:rPr lang="en-US" dirty="0"/>
              <a:t>Where does it come from?</a:t>
            </a:r>
            <a:br>
              <a:rPr lang="en-US" dirty="0"/>
            </a:br>
            <a:r>
              <a:rPr lang="en-US" dirty="0"/>
              <a:t>Contrary to popular belief, </a:t>
            </a:r>
            <a:r>
              <a:rPr lang="en-US" dirty="0" err="1"/>
              <a:t>Lorem</a:t>
            </a:r>
            <a:r>
              <a:rPr lang="en-US" dirty="0"/>
              <a:t> </a:t>
            </a:r>
            <a:r>
              <a:rPr lang="en-US" dirty="0" err="1"/>
              <a:t>Ipsum</a:t>
            </a:r>
            <a:r>
              <a:rPr lang="en-US" dirty="0"/>
              <a:t> is not simply random text. It has roots in a piece of classical Latin literature from 45 BC, making it over 2000 years old. Richard McClintock, a Latin professor at Hampden-Sydney College in Virginia, looked up one of the more obscure Latin words, </a:t>
            </a:r>
            <a:r>
              <a:rPr lang="en-US" dirty="0" err="1"/>
              <a:t>consectetur</a:t>
            </a:r>
            <a:r>
              <a:rPr lang="en-US" dirty="0"/>
              <a:t>, from a </a:t>
            </a:r>
            <a:r>
              <a:rPr lang="en-US" dirty="0" err="1"/>
              <a:t>Lorem</a:t>
            </a:r>
            <a:r>
              <a:rPr lang="en-US" dirty="0"/>
              <a:t> </a:t>
            </a:r>
            <a:r>
              <a:rPr lang="en-US" dirty="0" err="1"/>
              <a:t>Ipsum</a:t>
            </a:r>
            <a:r>
              <a:rPr lang="en-US" dirty="0"/>
              <a:t> passage, and going through the cites of the word in classical literature, discovered the undoubtable source. </a:t>
            </a:r>
            <a:r>
              <a:rPr lang="en-US" dirty="0" err="1"/>
              <a:t>Lorem</a:t>
            </a:r>
            <a:r>
              <a:rPr lang="en-US" dirty="0"/>
              <a:t> </a:t>
            </a:r>
            <a:r>
              <a:rPr lang="en-US" dirty="0" err="1"/>
              <a:t>Ipsum</a:t>
            </a:r>
            <a:r>
              <a:rPr lang="en-US" dirty="0"/>
              <a:t> comes from sections 1.10.32 and 1.10.33 of "de </a:t>
            </a:r>
            <a:r>
              <a:rPr lang="en-US" dirty="0" err="1"/>
              <a:t>Finibus</a:t>
            </a:r>
            <a:r>
              <a:rPr lang="en-US" dirty="0"/>
              <a:t> </a:t>
            </a:r>
            <a:r>
              <a:rPr lang="en-US" dirty="0" err="1"/>
              <a:t>Bonorum</a:t>
            </a:r>
            <a:r>
              <a:rPr lang="en-US" dirty="0"/>
              <a:t> et </a:t>
            </a:r>
            <a:r>
              <a:rPr lang="en-US" dirty="0" err="1"/>
              <a:t>Malorum</a:t>
            </a:r>
            <a:r>
              <a:rPr lang="en-US" dirty="0"/>
              <a:t>" (The Extremes of Good and Evil) by Cicero, written in 45 BC. This book is a treatise on the theory of ethics, very popular during the Renaissance. The first line of </a:t>
            </a:r>
            <a:r>
              <a:rPr lang="en-US" dirty="0" err="1"/>
              <a:t>Lorem</a:t>
            </a:r>
            <a:r>
              <a:rPr lang="en-US" dirty="0"/>
              <a:t> </a:t>
            </a:r>
            <a:r>
              <a:rPr lang="en-US" dirty="0" err="1"/>
              <a:t>Ipsum</a:t>
            </a:r>
            <a:r>
              <a:rPr lang="en-US" dirty="0"/>
              <a:t>, "</a:t>
            </a:r>
            <a:r>
              <a:rPr lang="en-US" dirty="0" err="1"/>
              <a:t>Lorem</a:t>
            </a:r>
            <a:r>
              <a:rPr lang="en-US" dirty="0"/>
              <a:t> </a:t>
            </a:r>
            <a:r>
              <a:rPr lang="en-US" dirty="0" err="1"/>
              <a:t>ipsum</a:t>
            </a:r>
            <a:r>
              <a:rPr lang="en-US" dirty="0"/>
              <a:t> dolor sit </a:t>
            </a:r>
            <a:r>
              <a:rPr lang="en-US" dirty="0" err="1"/>
              <a:t>amet</a:t>
            </a:r>
            <a:r>
              <a:rPr lang="en-US" dirty="0"/>
              <a:t>..", comes from a line in section 1.10.32.</a:t>
            </a:r>
            <a:br>
              <a:rPr lang="en-US" dirty="0"/>
            </a:br>
            <a:r>
              <a:rPr lang="en-US" dirty="0"/>
              <a:t>The standard chunk of </a:t>
            </a:r>
            <a:r>
              <a:rPr lang="en-US" dirty="0" err="1"/>
              <a:t>Lorem</a:t>
            </a:r>
            <a:r>
              <a:rPr lang="en-US" dirty="0"/>
              <a:t> </a:t>
            </a:r>
            <a:r>
              <a:rPr lang="en-US" dirty="0" err="1"/>
              <a:t>Ipsum</a:t>
            </a:r>
            <a:r>
              <a:rPr lang="en-US" dirty="0"/>
              <a:t> used since the 1500s is reproduced below for those interested. Sections 1.10.32 and 1.10.33 from "de </a:t>
            </a:r>
            <a:r>
              <a:rPr lang="en-US" dirty="0" err="1"/>
              <a:t>Finibus</a:t>
            </a:r>
            <a:r>
              <a:rPr lang="en-US" dirty="0"/>
              <a:t> </a:t>
            </a:r>
            <a:r>
              <a:rPr lang="en-US" dirty="0" err="1"/>
              <a:t>Bonorum</a:t>
            </a:r>
            <a:r>
              <a:rPr lang="en-US" dirty="0"/>
              <a:t> et </a:t>
            </a:r>
            <a:r>
              <a:rPr lang="en-US" dirty="0" err="1"/>
              <a:t>Malorum</a:t>
            </a:r>
            <a:r>
              <a:rPr lang="en-US" dirty="0"/>
              <a:t>" by Cicero are also reproduced in their exact original form, accompanied by English</a:t>
            </a:r>
            <a:br>
              <a:rPr lang="en-US" dirty="0"/>
            </a:br>
            <a:endParaRPr lang="" dirty="0"/>
          </a:p>
        </p:txBody>
      </p:sp>
      <p:sp>
        <p:nvSpPr>
          <p:cNvPr id="3" name="Subtitle 2"/>
          <p:cNvSpPr>
            <a:spLocks noGrp="1"/>
          </p:cNvSpPr>
          <p:nvPr>
            <p:ph type="subTitle" idx="1"/>
          </p:nvPr>
        </p:nvSpPr>
        <p:spPr/>
        <p:txBody>
          <a:bodyPr>
            <a:normAutofit fontScale="25000" lnSpcReduction="20000"/>
          </a:bodyPr>
          <a:lstStyle/>
          <a:p>
            <a:r>
              <a:rPr lang="en-US" dirty="0"/>
              <a:t>What is </a:t>
            </a:r>
            <a:r>
              <a:rPr lang="en-US" dirty="0" err="1"/>
              <a:t>Lorem</a:t>
            </a:r>
            <a:r>
              <a:rPr lang="en-US" dirty="0"/>
              <a:t> </a:t>
            </a:r>
            <a:r>
              <a:rPr lang="en-US" dirty="0" err="1"/>
              <a:t>Ipsum</a:t>
            </a:r>
            <a:r>
              <a:rPr lang="en-US" dirty="0"/>
              <a:t>?</a:t>
            </a:r>
          </a:p>
          <a:p>
            <a:r>
              <a:rPr lang="en-US" b="1" dirty="0" err="1"/>
              <a:t>Lorem</a:t>
            </a:r>
            <a:r>
              <a:rPr lang="en-US" b="1" dirty="0"/>
              <a:t> </a:t>
            </a:r>
            <a:r>
              <a:rPr lang="en-US" b="1"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a:t>
            </a:r>
            <a:r>
              <a:rPr lang="en-US" dirty="0" err="1"/>
              <a:t>Lorem</a:t>
            </a:r>
            <a:r>
              <a:rPr lang="en-US" dirty="0"/>
              <a:t> </a:t>
            </a:r>
            <a:r>
              <a:rPr lang="en-US" dirty="0" err="1"/>
              <a:t>Ipsum</a:t>
            </a:r>
            <a:r>
              <a:rPr lang="en-US" dirty="0"/>
              <a:t> passages, and more recently with desktop publishing software like Aldus PageMaker including versions of </a:t>
            </a:r>
            <a:r>
              <a:rPr lang="en-US" dirty="0" err="1"/>
              <a:t>Lorem</a:t>
            </a:r>
            <a:r>
              <a:rPr lang="en-US" dirty="0"/>
              <a:t> </a:t>
            </a:r>
            <a:r>
              <a:rPr lang="en-US" dirty="0" err="1"/>
              <a:t>Ipsum</a:t>
            </a:r>
            <a:r>
              <a:rPr lang="en-US" dirty="0"/>
              <a:t>.</a:t>
            </a:r>
          </a:p>
          <a:p>
            <a:r>
              <a:rPr lang="en-US" dirty="0"/>
              <a:t>Why do we use it?</a:t>
            </a:r>
          </a:p>
          <a:p>
            <a:r>
              <a:rPr lang="en-US" dirty="0"/>
              <a:t>It is a long established fact that a reader will be distracted by the readable content of a page when looking at its layout. The point of using </a:t>
            </a:r>
            <a:r>
              <a:rPr lang="en-US" dirty="0" err="1"/>
              <a:t>Lorem</a:t>
            </a:r>
            <a:r>
              <a:rPr lang="en-US" dirty="0"/>
              <a:t> </a:t>
            </a:r>
            <a:r>
              <a:rPr lang="en-US" dirty="0" err="1"/>
              <a:t>Ipsum</a:t>
            </a:r>
            <a:r>
              <a:rPr lang="en-US" dirty="0"/>
              <a:t> is that it has a more-or-less normal distribution of letters, as opposed to using 'Content here, content here', making it look like readable English. Many desktop publishing packages and web page editors now use </a:t>
            </a:r>
            <a:r>
              <a:rPr lang="en-US" dirty="0" err="1"/>
              <a:t>Lorem</a:t>
            </a:r>
            <a:r>
              <a:rPr lang="en-US" dirty="0"/>
              <a:t> </a:t>
            </a:r>
            <a:r>
              <a:rPr lang="en-US" dirty="0" err="1"/>
              <a:t>Ipsum</a:t>
            </a:r>
            <a:r>
              <a:rPr lang="en-US" dirty="0"/>
              <a:t> as their default model text, and a search for '</a:t>
            </a:r>
            <a:r>
              <a:rPr lang="en-US" dirty="0" err="1"/>
              <a:t>lorem</a:t>
            </a:r>
            <a:r>
              <a:rPr lang="en-US" dirty="0"/>
              <a:t> </a:t>
            </a:r>
            <a:r>
              <a:rPr lang="en-US" dirty="0" err="1"/>
              <a:t>ipsum</a:t>
            </a:r>
            <a:r>
              <a:rPr lang="en-US" dirty="0"/>
              <a:t>' will uncover many web sites still in their infancy. Various versions have evolved over the years, sometimes by accident, sometimes on purpose (injected </a:t>
            </a:r>
            <a:r>
              <a:rPr lang="en-US" dirty="0" err="1"/>
              <a:t>humour</a:t>
            </a:r>
            <a:r>
              <a:rPr lang="en-US" dirty="0"/>
              <a:t> and the like).</a:t>
            </a:r>
          </a:p>
          <a:p>
            <a:r>
              <a:rPr lang="en-US" dirty="0"/>
              <a:t/>
            </a:r>
            <a:br>
              <a:rPr lang="en-US" dirty="0"/>
            </a:br>
            <a:r>
              <a:rPr lang="en-US" dirty="0"/>
              <a:t>Where does it come from?</a:t>
            </a:r>
          </a:p>
          <a:p>
            <a:r>
              <a:rPr lang="en-US" dirty="0"/>
              <a:t>Contrary to popular belief, </a:t>
            </a:r>
            <a:r>
              <a:rPr lang="en-US" dirty="0" err="1"/>
              <a:t>Lorem</a:t>
            </a:r>
            <a:r>
              <a:rPr lang="en-US" dirty="0"/>
              <a:t> </a:t>
            </a:r>
            <a:r>
              <a:rPr lang="en-US" dirty="0" err="1"/>
              <a:t>Ipsum</a:t>
            </a:r>
            <a:r>
              <a:rPr lang="en-US" dirty="0"/>
              <a:t> is not simply random text. It has roots in a piece of classical Latin literature from 45 BC, making it over 2000 years old. Richard McClintock, a Latin professor at Hampden-Sydney College in Virginia, looked up one of the more obscure Latin words, </a:t>
            </a:r>
            <a:r>
              <a:rPr lang="en-US" dirty="0" err="1"/>
              <a:t>consectetur</a:t>
            </a:r>
            <a:r>
              <a:rPr lang="en-US" dirty="0"/>
              <a:t>, from a </a:t>
            </a:r>
            <a:r>
              <a:rPr lang="en-US" dirty="0" err="1"/>
              <a:t>Lorem</a:t>
            </a:r>
            <a:r>
              <a:rPr lang="en-US" dirty="0"/>
              <a:t> </a:t>
            </a:r>
            <a:r>
              <a:rPr lang="en-US" dirty="0" err="1"/>
              <a:t>Ipsum</a:t>
            </a:r>
            <a:r>
              <a:rPr lang="en-US" dirty="0"/>
              <a:t> passage, and going through the cites of the word in classical literature, discovered the undoubtable source. </a:t>
            </a:r>
            <a:r>
              <a:rPr lang="en-US" dirty="0" err="1"/>
              <a:t>Lorem</a:t>
            </a:r>
            <a:r>
              <a:rPr lang="en-US" dirty="0"/>
              <a:t> </a:t>
            </a:r>
            <a:r>
              <a:rPr lang="en-US" dirty="0" err="1"/>
              <a:t>Ipsum</a:t>
            </a:r>
            <a:r>
              <a:rPr lang="en-US" dirty="0"/>
              <a:t> comes from sections 1.10.32 and 1.10.33 of "de </a:t>
            </a:r>
            <a:r>
              <a:rPr lang="en-US" dirty="0" err="1"/>
              <a:t>Finibus</a:t>
            </a:r>
            <a:r>
              <a:rPr lang="en-US" dirty="0"/>
              <a:t> </a:t>
            </a:r>
            <a:r>
              <a:rPr lang="en-US" dirty="0" err="1"/>
              <a:t>Bonorum</a:t>
            </a:r>
            <a:r>
              <a:rPr lang="en-US" dirty="0"/>
              <a:t> et </a:t>
            </a:r>
            <a:r>
              <a:rPr lang="en-US" dirty="0" err="1"/>
              <a:t>Malorum</a:t>
            </a:r>
            <a:r>
              <a:rPr lang="en-US" dirty="0"/>
              <a:t>" (The Extremes of Good and Evil) by Cicero, written in 45 BC. This book is a treatise on the theory of ethics, very popular during the Renaissance. The first line of </a:t>
            </a:r>
            <a:r>
              <a:rPr lang="en-US" dirty="0" err="1"/>
              <a:t>Lorem</a:t>
            </a:r>
            <a:r>
              <a:rPr lang="en-US" dirty="0"/>
              <a:t> </a:t>
            </a:r>
            <a:r>
              <a:rPr lang="en-US" dirty="0" err="1"/>
              <a:t>Ipsum</a:t>
            </a:r>
            <a:r>
              <a:rPr lang="en-US" dirty="0"/>
              <a:t>, "</a:t>
            </a:r>
            <a:r>
              <a:rPr lang="en-US" dirty="0" err="1"/>
              <a:t>Lorem</a:t>
            </a:r>
            <a:r>
              <a:rPr lang="en-US" dirty="0"/>
              <a:t> </a:t>
            </a:r>
            <a:r>
              <a:rPr lang="en-US" dirty="0" err="1"/>
              <a:t>ipsum</a:t>
            </a:r>
            <a:r>
              <a:rPr lang="en-US" dirty="0"/>
              <a:t> dolor sit </a:t>
            </a:r>
            <a:r>
              <a:rPr lang="en-US" dirty="0" err="1"/>
              <a:t>amet</a:t>
            </a:r>
            <a:r>
              <a:rPr lang="en-US" dirty="0"/>
              <a:t>..", comes from a line in section 1.10.32.</a:t>
            </a:r>
          </a:p>
          <a:p>
            <a:r>
              <a:rPr lang="en-US" dirty="0"/>
              <a:t>The standard chunk of </a:t>
            </a:r>
            <a:r>
              <a:rPr lang="en-US" dirty="0" err="1"/>
              <a:t>Lorem</a:t>
            </a:r>
            <a:r>
              <a:rPr lang="en-US" dirty="0"/>
              <a:t> </a:t>
            </a:r>
            <a:r>
              <a:rPr lang="en-US" dirty="0" err="1"/>
              <a:t>Ipsum</a:t>
            </a:r>
            <a:r>
              <a:rPr lang="en-US" dirty="0"/>
              <a:t> used since the 1500s is reproduced below for those interested. Sections 1.10.32 and 1.10.33 from "de </a:t>
            </a:r>
            <a:r>
              <a:rPr lang="en-US" dirty="0" err="1"/>
              <a:t>Finibus</a:t>
            </a:r>
            <a:r>
              <a:rPr lang="en-US" dirty="0"/>
              <a:t> </a:t>
            </a:r>
            <a:r>
              <a:rPr lang="en-US" dirty="0" err="1"/>
              <a:t>Bonorum</a:t>
            </a:r>
            <a:r>
              <a:rPr lang="en-US" dirty="0"/>
              <a:t> et </a:t>
            </a:r>
            <a:r>
              <a:rPr lang="en-US" dirty="0" err="1"/>
              <a:t>Malorum</a:t>
            </a:r>
            <a:r>
              <a:rPr lang="en-US" dirty="0"/>
              <a:t>" by Cicero are also reproduced in their exact original form, accompanied by English</a:t>
            </a:r>
          </a:p>
          <a:p>
            <a:r>
              <a:rPr lang="en-US" dirty="0"/>
              <a:t>What is </a:t>
            </a:r>
            <a:r>
              <a:rPr lang="en-US" dirty="0" err="1"/>
              <a:t>Lorem</a:t>
            </a:r>
            <a:r>
              <a:rPr lang="en-US" dirty="0"/>
              <a:t> </a:t>
            </a:r>
            <a:r>
              <a:rPr lang="en-US" dirty="0" err="1"/>
              <a:t>Ipsum</a:t>
            </a:r>
            <a:r>
              <a:rPr lang="en-US" dirty="0"/>
              <a:t>?</a:t>
            </a:r>
          </a:p>
          <a:p>
            <a:r>
              <a:rPr lang="en-US" b="1" dirty="0" err="1"/>
              <a:t>Lorem</a:t>
            </a:r>
            <a:r>
              <a:rPr lang="en-US" b="1" dirty="0"/>
              <a:t> </a:t>
            </a:r>
            <a:r>
              <a:rPr lang="en-US" b="1"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a:t>
            </a:r>
            <a:r>
              <a:rPr lang="en-US" dirty="0" err="1"/>
              <a:t>Lorem</a:t>
            </a:r>
            <a:r>
              <a:rPr lang="en-US" dirty="0"/>
              <a:t> </a:t>
            </a:r>
            <a:r>
              <a:rPr lang="en-US" dirty="0" err="1"/>
              <a:t>Ipsum</a:t>
            </a:r>
            <a:r>
              <a:rPr lang="en-US" dirty="0"/>
              <a:t> passages, and more recently with desktop publishing software like Aldus PageMaker including versions of </a:t>
            </a:r>
            <a:r>
              <a:rPr lang="en-US" dirty="0" err="1"/>
              <a:t>Lorem</a:t>
            </a:r>
            <a:r>
              <a:rPr lang="en-US" dirty="0"/>
              <a:t> </a:t>
            </a:r>
            <a:r>
              <a:rPr lang="en-US" dirty="0" err="1"/>
              <a:t>Ipsum</a:t>
            </a:r>
            <a:r>
              <a:rPr lang="en-US" dirty="0"/>
              <a:t>.</a:t>
            </a:r>
          </a:p>
          <a:p>
            <a:r>
              <a:rPr lang="en-US" dirty="0"/>
              <a:t>Why do we use it?</a:t>
            </a:r>
          </a:p>
          <a:p>
            <a:r>
              <a:rPr lang="en-US" dirty="0"/>
              <a:t>It is a long established fact that a reader will be distracted by the readable content of a page when looking at its layout. The point of using </a:t>
            </a:r>
            <a:r>
              <a:rPr lang="en-US" dirty="0" err="1"/>
              <a:t>Lorem</a:t>
            </a:r>
            <a:r>
              <a:rPr lang="en-US" dirty="0"/>
              <a:t> </a:t>
            </a:r>
            <a:r>
              <a:rPr lang="en-US" dirty="0" err="1"/>
              <a:t>Ipsum</a:t>
            </a:r>
            <a:r>
              <a:rPr lang="en-US" dirty="0"/>
              <a:t> is that it has a more-or-less normal distribution of letters, as opposed to using 'Content here, content here', making it look like readable English. Many desktop publishing packages and web page editors now use </a:t>
            </a:r>
            <a:r>
              <a:rPr lang="en-US" dirty="0" err="1"/>
              <a:t>Lorem</a:t>
            </a:r>
            <a:r>
              <a:rPr lang="en-US" dirty="0"/>
              <a:t> </a:t>
            </a:r>
            <a:r>
              <a:rPr lang="en-US" dirty="0" err="1"/>
              <a:t>Ipsum</a:t>
            </a:r>
            <a:r>
              <a:rPr lang="en-US" dirty="0"/>
              <a:t> as their default model text, and a search for '</a:t>
            </a:r>
            <a:r>
              <a:rPr lang="en-US" dirty="0" err="1"/>
              <a:t>lorem</a:t>
            </a:r>
            <a:r>
              <a:rPr lang="en-US" dirty="0"/>
              <a:t> </a:t>
            </a:r>
            <a:r>
              <a:rPr lang="en-US" dirty="0" err="1"/>
              <a:t>ipsum</a:t>
            </a:r>
            <a:r>
              <a:rPr lang="en-US" dirty="0"/>
              <a:t>' will uncover many web sites still in their infancy. Various versions have evolved over the years, sometimes by accident, sometimes on purpose (injected </a:t>
            </a:r>
            <a:r>
              <a:rPr lang="en-US" dirty="0" err="1"/>
              <a:t>humour</a:t>
            </a:r>
            <a:r>
              <a:rPr lang="en-US" dirty="0"/>
              <a:t> and the like).</a:t>
            </a:r>
          </a:p>
          <a:p>
            <a:r>
              <a:rPr lang="en-US" dirty="0"/>
              <a:t/>
            </a:r>
            <a:br>
              <a:rPr lang="en-US" dirty="0"/>
            </a:br>
            <a:r>
              <a:rPr lang="en-US" dirty="0"/>
              <a:t>Where does it come from?</a:t>
            </a:r>
          </a:p>
          <a:p>
            <a:r>
              <a:rPr lang="en-US" dirty="0"/>
              <a:t>Contrary to popular belief, </a:t>
            </a:r>
            <a:r>
              <a:rPr lang="en-US" dirty="0" err="1"/>
              <a:t>Lorem</a:t>
            </a:r>
            <a:r>
              <a:rPr lang="en-US" dirty="0"/>
              <a:t> </a:t>
            </a:r>
            <a:r>
              <a:rPr lang="en-US" dirty="0" err="1"/>
              <a:t>Ipsum</a:t>
            </a:r>
            <a:r>
              <a:rPr lang="en-US" dirty="0"/>
              <a:t> is not simply random text. It has roots in a piece of classical Latin literature from 45 BC, making it over 2000 years old. Richard McClintock, a Latin professor at Hampden-Sydney College in Virginia, looked up one of the more obscure Latin words, </a:t>
            </a:r>
            <a:r>
              <a:rPr lang="en-US" dirty="0" err="1"/>
              <a:t>consectetur</a:t>
            </a:r>
            <a:r>
              <a:rPr lang="en-US" dirty="0"/>
              <a:t>, from a </a:t>
            </a:r>
            <a:r>
              <a:rPr lang="en-US" dirty="0" err="1"/>
              <a:t>Lorem</a:t>
            </a:r>
            <a:r>
              <a:rPr lang="en-US" dirty="0"/>
              <a:t> </a:t>
            </a:r>
            <a:r>
              <a:rPr lang="en-US" dirty="0" err="1"/>
              <a:t>Ipsum</a:t>
            </a:r>
            <a:r>
              <a:rPr lang="en-US" dirty="0"/>
              <a:t> passage, and going through the cites of the word in classical literature, discovered the undoubtable source. </a:t>
            </a:r>
            <a:r>
              <a:rPr lang="en-US" dirty="0" err="1"/>
              <a:t>Lorem</a:t>
            </a:r>
            <a:r>
              <a:rPr lang="en-US" dirty="0"/>
              <a:t> </a:t>
            </a:r>
            <a:r>
              <a:rPr lang="en-US" dirty="0" err="1"/>
              <a:t>Ipsum</a:t>
            </a:r>
            <a:r>
              <a:rPr lang="en-US" dirty="0"/>
              <a:t> comes from sections 1.10.32 and 1.10.33 of "de </a:t>
            </a:r>
            <a:r>
              <a:rPr lang="en-US" dirty="0" err="1"/>
              <a:t>Finibus</a:t>
            </a:r>
            <a:r>
              <a:rPr lang="en-US" dirty="0"/>
              <a:t> </a:t>
            </a:r>
            <a:r>
              <a:rPr lang="en-US" dirty="0" err="1"/>
              <a:t>Bonorum</a:t>
            </a:r>
            <a:r>
              <a:rPr lang="en-US" dirty="0"/>
              <a:t> et </a:t>
            </a:r>
            <a:r>
              <a:rPr lang="en-US" dirty="0" err="1"/>
              <a:t>Malorum</a:t>
            </a:r>
            <a:r>
              <a:rPr lang="en-US" dirty="0"/>
              <a:t>" (The Extremes of Good and Evil) by Cicero, written in 45 BC. This book is a treatise on the theory of ethics, very popular during the Renaissance. The first line of </a:t>
            </a:r>
            <a:r>
              <a:rPr lang="en-US" dirty="0" err="1"/>
              <a:t>Lorem</a:t>
            </a:r>
            <a:r>
              <a:rPr lang="en-US" dirty="0"/>
              <a:t> </a:t>
            </a:r>
            <a:r>
              <a:rPr lang="en-US" dirty="0" err="1"/>
              <a:t>Ipsum</a:t>
            </a:r>
            <a:r>
              <a:rPr lang="en-US" dirty="0"/>
              <a:t>, "</a:t>
            </a:r>
            <a:r>
              <a:rPr lang="en-US" dirty="0" err="1"/>
              <a:t>Lorem</a:t>
            </a:r>
            <a:r>
              <a:rPr lang="en-US" dirty="0"/>
              <a:t> </a:t>
            </a:r>
            <a:r>
              <a:rPr lang="en-US" dirty="0" err="1"/>
              <a:t>ipsum</a:t>
            </a:r>
            <a:r>
              <a:rPr lang="en-US" dirty="0"/>
              <a:t> dolor sit </a:t>
            </a:r>
            <a:r>
              <a:rPr lang="en-US" dirty="0" err="1"/>
              <a:t>amet</a:t>
            </a:r>
            <a:r>
              <a:rPr lang="en-US" dirty="0"/>
              <a:t>..", comes from a line in section 1.10.32.</a:t>
            </a:r>
          </a:p>
          <a:p>
            <a:r>
              <a:rPr lang="en-US" dirty="0"/>
              <a:t>The standard chunk of </a:t>
            </a:r>
            <a:r>
              <a:rPr lang="en-US" dirty="0" err="1"/>
              <a:t>Lorem</a:t>
            </a:r>
            <a:r>
              <a:rPr lang="en-US" dirty="0"/>
              <a:t> </a:t>
            </a:r>
            <a:r>
              <a:rPr lang="en-US" dirty="0" err="1"/>
              <a:t>Ipsum</a:t>
            </a:r>
            <a:r>
              <a:rPr lang="en-US" dirty="0"/>
              <a:t> used since the 1500s is reproduced below for those interested. Sections 1.10.32 and 1.10.33 from "de </a:t>
            </a:r>
            <a:r>
              <a:rPr lang="en-US" dirty="0" err="1"/>
              <a:t>Finibus</a:t>
            </a:r>
            <a:r>
              <a:rPr lang="en-US" dirty="0"/>
              <a:t> </a:t>
            </a:r>
            <a:r>
              <a:rPr lang="en-US" dirty="0" err="1"/>
              <a:t>Bonorum</a:t>
            </a:r>
            <a:r>
              <a:rPr lang="en-US" dirty="0"/>
              <a:t> et </a:t>
            </a:r>
            <a:r>
              <a:rPr lang="en-US" dirty="0" err="1"/>
              <a:t>Malorum</a:t>
            </a:r>
            <a:r>
              <a:rPr lang="en-US" dirty="0"/>
              <a:t>" by Cicero are also reproduced in their exact original form, accompanied by English</a:t>
            </a:r>
          </a:p>
          <a:p>
            <a:r>
              <a:rPr lang="en-US" dirty="0"/>
              <a:t>What is </a:t>
            </a:r>
            <a:r>
              <a:rPr lang="en-US" dirty="0" err="1"/>
              <a:t>Lorem</a:t>
            </a:r>
            <a:r>
              <a:rPr lang="en-US" dirty="0"/>
              <a:t> </a:t>
            </a:r>
            <a:r>
              <a:rPr lang="en-US" dirty="0" err="1"/>
              <a:t>Ipsum</a:t>
            </a:r>
            <a:r>
              <a:rPr lang="en-US" dirty="0"/>
              <a:t>?</a:t>
            </a:r>
          </a:p>
          <a:p>
            <a:r>
              <a:rPr lang="en-US" b="1" dirty="0" err="1"/>
              <a:t>Lorem</a:t>
            </a:r>
            <a:r>
              <a:rPr lang="en-US" b="1" dirty="0"/>
              <a:t> </a:t>
            </a:r>
            <a:r>
              <a:rPr lang="en-US" b="1"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a:t>
            </a:r>
            <a:r>
              <a:rPr lang="en-US" dirty="0" err="1"/>
              <a:t>Lorem</a:t>
            </a:r>
            <a:r>
              <a:rPr lang="en-US" dirty="0"/>
              <a:t> </a:t>
            </a:r>
            <a:r>
              <a:rPr lang="en-US" dirty="0" err="1"/>
              <a:t>Ipsum</a:t>
            </a:r>
            <a:r>
              <a:rPr lang="en-US" dirty="0"/>
              <a:t> passages, and more recently with desktop publishing software like Aldus PageMaker including versions of </a:t>
            </a:r>
            <a:r>
              <a:rPr lang="en-US" dirty="0" err="1"/>
              <a:t>Lorem</a:t>
            </a:r>
            <a:r>
              <a:rPr lang="en-US" dirty="0"/>
              <a:t> </a:t>
            </a:r>
            <a:r>
              <a:rPr lang="en-US" dirty="0" err="1"/>
              <a:t>Ipsum</a:t>
            </a:r>
            <a:r>
              <a:rPr lang="en-US" dirty="0"/>
              <a:t>.</a:t>
            </a:r>
          </a:p>
          <a:p>
            <a:r>
              <a:rPr lang="en-US" dirty="0"/>
              <a:t>Why do we use it?</a:t>
            </a:r>
          </a:p>
          <a:p>
            <a:r>
              <a:rPr lang="en-US" dirty="0"/>
              <a:t>It is a long established fact that a reader will be distracted by the readable content of a page when looking at its layout. The point of using </a:t>
            </a:r>
            <a:r>
              <a:rPr lang="en-US" dirty="0" err="1"/>
              <a:t>Lorem</a:t>
            </a:r>
            <a:r>
              <a:rPr lang="en-US" dirty="0"/>
              <a:t> </a:t>
            </a:r>
            <a:r>
              <a:rPr lang="en-US" dirty="0" err="1"/>
              <a:t>Ipsum</a:t>
            </a:r>
            <a:r>
              <a:rPr lang="en-US" dirty="0"/>
              <a:t> is that it has a more-or-less normal distribution of letters, as opposed to using 'Content here, content here', making it look like readable English. Many desktop publishing packages and web page editors now use </a:t>
            </a:r>
            <a:r>
              <a:rPr lang="en-US" dirty="0" err="1"/>
              <a:t>Lorem</a:t>
            </a:r>
            <a:r>
              <a:rPr lang="en-US" dirty="0"/>
              <a:t> </a:t>
            </a:r>
            <a:r>
              <a:rPr lang="en-US" dirty="0" err="1"/>
              <a:t>Ipsum</a:t>
            </a:r>
            <a:r>
              <a:rPr lang="en-US" dirty="0"/>
              <a:t> as their default model text, and a search for '</a:t>
            </a:r>
            <a:r>
              <a:rPr lang="en-US" dirty="0" err="1"/>
              <a:t>lorem</a:t>
            </a:r>
            <a:r>
              <a:rPr lang="en-US" dirty="0"/>
              <a:t> </a:t>
            </a:r>
            <a:r>
              <a:rPr lang="en-US" dirty="0" err="1"/>
              <a:t>ipsum</a:t>
            </a:r>
            <a:r>
              <a:rPr lang="en-US" dirty="0"/>
              <a:t>' will uncover many web sites still in their infancy. Various versions have evolved over the years, sometimes by accident, sometimes on purpose (injected </a:t>
            </a:r>
            <a:r>
              <a:rPr lang="en-US" dirty="0" err="1"/>
              <a:t>humour</a:t>
            </a:r>
            <a:r>
              <a:rPr lang="en-US" dirty="0"/>
              <a:t> and the like).</a:t>
            </a:r>
          </a:p>
          <a:p>
            <a:r>
              <a:rPr lang="en-US" dirty="0"/>
              <a:t/>
            </a:r>
            <a:br>
              <a:rPr lang="en-US" dirty="0"/>
            </a:br>
            <a:r>
              <a:rPr lang="en-US" dirty="0"/>
              <a:t>Where does it come from?</a:t>
            </a:r>
          </a:p>
          <a:p>
            <a:r>
              <a:rPr lang="en-US" dirty="0"/>
              <a:t>Contrary to popular belief, </a:t>
            </a:r>
            <a:r>
              <a:rPr lang="en-US" dirty="0" err="1"/>
              <a:t>Lorem</a:t>
            </a:r>
            <a:r>
              <a:rPr lang="en-US" dirty="0"/>
              <a:t> </a:t>
            </a:r>
            <a:r>
              <a:rPr lang="en-US" dirty="0" err="1"/>
              <a:t>Ipsum</a:t>
            </a:r>
            <a:r>
              <a:rPr lang="en-US" dirty="0"/>
              <a:t> is not simply random text. It has roots in a piece of classical Latin literature from 45 BC, making it over 2000 years old. Richard McClintock, a Latin professor at Hampden-Sydney College in Virginia, looked up one of the more obscure Latin words, </a:t>
            </a:r>
            <a:r>
              <a:rPr lang="en-US" dirty="0" err="1"/>
              <a:t>consectetur</a:t>
            </a:r>
            <a:r>
              <a:rPr lang="en-US" dirty="0"/>
              <a:t>, from a </a:t>
            </a:r>
            <a:r>
              <a:rPr lang="en-US" dirty="0" err="1"/>
              <a:t>Lorem</a:t>
            </a:r>
            <a:r>
              <a:rPr lang="en-US" dirty="0"/>
              <a:t> </a:t>
            </a:r>
            <a:r>
              <a:rPr lang="en-US" dirty="0" err="1"/>
              <a:t>Ipsum</a:t>
            </a:r>
            <a:r>
              <a:rPr lang="en-US" dirty="0"/>
              <a:t> passage, and going through the cites of the word in classical literature, discovered the undoubtable source. </a:t>
            </a:r>
            <a:r>
              <a:rPr lang="en-US" dirty="0" err="1"/>
              <a:t>Lorem</a:t>
            </a:r>
            <a:r>
              <a:rPr lang="en-US" dirty="0"/>
              <a:t> </a:t>
            </a:r>
            <a:r>
              <a:rPr lang="en-US" dirty="0" err="1"/>
              <a:t>Ipsum</a:t>
            </a:r>
            <a:r>
              <a:rPr lang="en-US" dirty="0"/>
              <a:t> comes from sections 1.10.32 and 1.10.33 of "de </a:t>
            </a:r>
            <a:r>
              <a:rPr lang="en-US" dirty="0" err="1"/>
              <a:t>Finibus</a:t>
            </a:r>
            <a:r>
              <a:rPr lang="en-US" dirty="0"/>
              <a:t> </a:t>
            </a:r>
            <a:r>
              <a:rPr lang="en-US" dirty="0" err="1"/>
              <a:t>Bonorum</a:t>
            </a:r>
            <a:r>
              <a:rPr lang="en-US" dirty="0"/>
              <a:t> et </a:t>
            </a:r>
            <a:r>
              <a:rPr lang="en-US" dirty="0" err="1"/>
              <a:t>Malorum</a:t>
            </a:r>
            <a:r>
              <a:rPr lang="en-US" dirty="0"/>
              <a:t>" (The Extremes of Good and Evil) by Cicero, written in 45 BC. This book is a treatise on the theory of ethics, very popular during the Renaissance. The first line of </a:t>
            </a:r>
            <a:r>
              <a:rPr lang="en-US" dirty="0" err="1"/>
              <a:t>Lorem</a:t>
            </a:r>
            <a:r>
              <a:rPr lang="en-US" dirty="0"/>
              <a:t> </a:t>
            </a:r>
            <a:r>
              <a:rPr lang="en-US" dirty="0" err="1"/>
              <a:t>Ipsum</a:t>
            </a:r>
            <a:r>
              <a:rPr lang="en-US" dirty="0"/>
              <a:t>, "</a:t>
            </a:r>
            <a:r>
              <a:rPr lang="en-US" dirty="0" err="1"/>
              <a:t>Lorem</a:t>
            </a:r>
            <a:r>
              <a:rPr lang="en-US" dirty="0"/>
              <a:t> </a:t>
            </a:r>
            <a:r>
              <a:rPr lang="en-US" dirty="0" err="1"/>
              <a:t>ipsum</a:t>
            </a:r>
            <a:r>
              <a:rPr lang="en-US" dirty="0"/>
              <a:t> dolor sit </a:t>
            </a:r>
            <a:r>
              <a:rPr lang="en-US" dirty="0" err="1"/>
              <a:t>amet</a:t>
            </a:r>
            <a:r>
              <a:rPr lang="en-US" dirty="0"/>
              <a:t>..", comes from a line in section 1.10.32.</a:t>
            </a:r>
          </a:p>
          <a:p>
            <a:r>
              <a:rPr lang="en-US" dirty="0"/>
              <a:t>The standard chunk of </a:t>
            </a:r>
            <a:r>
              <a:rPr lang="en-US" dirty="0" err="1"/>
              <a:t>Lorem</a:t>
            </a:r>
            <a:r>
              <a:rPr lang="en-US" dirty="0"/>
              <a:t> </a:t>
            </a:r>
            <a:r>
              <a:rPr lang="en-US" dirty="0" err="1"/>
              <a:t>Ipsum</a:t>
            </a:r>
            <a:r>
              <a:rPr lang="en-US" dirty="0"/>
              <a:t> used since the 1500s is reproduced below for those interested. Sections 1.10.32 and 1.10.33 from "de </a:t>
            </a:r>
            <a:r>
              <a:rPr lang="en-US" dirty="0" err="1"/>
              <a:t>Finibus</a:t>
            </a:r>
            <a:r>
              <a:rPr lang="en-US" dirty="0"/>
              <a:t> </a:t>
            </a:r>
            <a:r>
              <a:rPr lang="en-US" dirty="0" err="1"/>
              <a:t>Bonorum</a:t>
            </a:r>
            <a:r>
              <a:rPr lang="en-US" dirty="0"/>
              <a:t> et </a:t>
            </a:r>
            <a:r>
              <a:rPr lang="en-US" dirty="0" err="1"/>
              <a:t>Malorum</a:t>
            </a:r>
            <a:r>
              <a:rPr lang="en-US" dirty="0"/>
              <a:t>" by Cicero are also reproduced in their exact original form, accompanied by English</a:t>
            </a:r>
          </a:p>
          <a:p>
            <a:r>
              <a:rPr lang="en-US" dirty="0"/>
              <a:t>What is </a:t>
            </a:r>
            <a:r>
              <a:rPr lang="en-US" dirty="0" err="1"/>
              <a:t>Lorem</a:t>
            </a:r>
            <a:r>
              <a:rPr lang="en-US" dirty="0"/>
              <a:t> </a:t>
            </a:r>
            <a:r>
              <a:rPr lang="en-US" dirty="0" err="1"/>
              <a:t>Ipsum</a:t>
            </a:r>
            <a:r>
              <a:rPr lang="en-US" dirty="0"/>
              <a:t>?</a:t>
            </a:r>
          </a:p>
          <a:p>
            <a:r>
              <a:rPr lang="en-US" b="1" dirty="0" err="1"/>
              <a:t>Lorem</a:t>
            </a:r>
            <a:r>
              <a:rPr lang="en-US" b="1" dirty="0"/>
              <a:t> </a:t>
            </a:r>
            <a:r>
              <a:rPr lang="en-US" b="1"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a:t>
            </a:r>
            <a:r>
              <a:rPr lang="en-US" dirty="0" err="1"/>
              <a:t>Lorem</a:t>
            </a:r>
            <a:r>
              <a:rPr lang="en-US" dirty="0"/>
              <a:t> </a:t>
            </a:r>
            <a:r>
              <a:rPr lang="en-US" dirty="0" err="1"/>
              <a:t>Ipsum</a:t>
            </a:r>
            <a:r>
              <a:rPr lang="en-US" dirty="0"/>
              <a:t> passages, and more recently with desktop publishing software like Aldus PageMaker including versions of </a:t>
            </a:r>
            <a:r>
              <a:rPr lang="en-US" dirty="0" err="1"/>
              <a:t>Lorem</a:t>
            </a:r>
            <a:r>
              <a:rPr lang="en-US" dirty="0"/>
              <a:t> </a:t>
            </a:r>
            <a:r>
              <a:rPr lang="en-US" dirty="0" err="1"/>
              <a:t>Ipsum</a:t>
            </a:r>
            <a:r>
              <a:rPr lang="en-US" dirty="0"/>
              <a:t>.</a:t>
            </a:r>
          </a:p>
          <a:p>
            <a:r>
              <a:rPr lang="en-US" dirty="0"/>
              <a:t>Why do we use it?</a:t>
            </a:r>
          </a:p>
          <a:p>
            <a:r>
              <a:rPr lang="en-US" dirty="0"/>
              <a:t>It is a long established fact that a reader will be distracted by the readable content of a page when looking at its layout. The point of using </a:t>
            </a:r>
            <a:r>
              <a:rPr lang="en-US" dirty="0" err="1"/>
              <a:t>Lorem</a:t>
            </a:r>
            <a:r>
              <a:rPr lang="en-US" dirty="0"/>
              <a:t> </a:t>
            </a:r>
            <a:r>
              <a:rPr lang="en-US" dirty="0" err="1"/>
              <a:t>Ipsum</a:t>
            </a:r>
            <a:r>
              <a:rPr lang="en-US" dirty="0"/>
              <a:t> is that it has a more-or-less normal distribution of letters, as opposed to using 'Content here, content here', making it look like readable English. Many desktop publishing packages and web page editors now use </a:t>
            </a:r>
            <a:r>
              <a:rPr lang="en-US" dirty="0" err="1"/>
              <a:t>Lorem</a:t>
            </a:r>
            <a:r>
              <a:rPr lang="en-US" dirty="0"/>
              <a:t> </a:t>
            </a:r>
            <a:r>
              <a:rPr lang="en-US" dirty="0" err="1"/>
              <a:t>Ipsum</a:t>
            </a:r>
            <a:r>
              <a:rPr lang="en-US" dirty="0"/>
              <a:t> as their default model text, and a search for '</a:t>
            </a:r>
            <a:r>
              <a:rPr lang="en-US" dirty="0" err="1"/>
              <a:t>lorem</a:t>
            </a:r>
            <a:r>
              <a:rPr lang="en-US" dirty="0"/>
              <a:t> </a:t>
            </a:r>
            <a:r>
              <a:rPr lang="en-US" dirty="0" err="1"/>
              <a:t>ipsum</a:t>
            </a:r>
            <a:r>
              <a:rPr lang="en-US" dirty="0"/>
              <a:t>' will uncover many web sites still in their infancy. Various versions have evolved over the years, sometimes by accident, sometimes on purpose (injected </a:t>
            </a:r>
            <a:r>
              <a:rPr lang="en-US" dirty="0" err="1"/>
              <a:t>humour</a:t>
            </a:r>
            <a:r>
              <a:rPr lang="en-US" dirty="0"/>
              <a:t> and the like).</a:t>
            </a:r>
          </a:p>
          <a:p>
            <a:r>
              <a:rPr lang="en-US" dirty="0"/>
              <a:t/>
            </a:r>
            <a:br>
              <a:rPr lang="en-US" dirty="0"/>
            </a:br>
            <a:r>
              <a:rPr lang="en-US" dirty="0"/>
              <a:t>Where does it come from?</a:t>
            </a:r>
          </a:p>
          <a:p>
            <a:r>
              <a:rPr lang="en-US" dirty="0"/>
              <a:t>Contrary to popular belief, </a:t>
            </a:r>
            <a:r>
              <a:rPr lang="en-US" dirty="0" err="1"/>
              <a:t>Lorem</a:t>
            </a:r>
            <a:r>
              <a:rPr lang="en-US" dirty="0"/>
              <a:t> </a:t>
            </a:r>
            <a:r>
              <a:rPr lang="en-US" dirty="0" err="1"/>
              <a:t>Ipsum</a:t>
            </a:r>
            <a:r>
              <a:rPr lang="en-US" dirty="0"/>
              <a:t> is not simply random text. It has roots in a piece of classical Latin literature from 45 BC, making it over 2000 years old. Richard McClintock, a Latin professor at Hampden-Sydney College in Virginia, looked up one of the more obscure Latin words, </a:t>
            </a:r>
            <a:r>
              <a:rPr lang="en-US" dirty="0" err="1"/>
              <a:t>consectetur</a:t>
            </a:r>
            <a:r>
              <a:rPr lang="en-US" dirty="0"/>
              <a:t>, from a </a:t>
            </a:r>
            <a:r>
              <a:rPr lang="en-US" dirty="0" err="1"/>
              <a:t>Lorem</a:t>
            </a:r>
            <a:r>
              <a:rPr lang="en-US" dirty="0"/>
              <a:t> </a:t>
            </a:r>
            <a:r>
              <a:rPr lang="en-US" dirty="0" err="1"/>
              <a:t>Ipsum</a:t>
            </a:r>
            <a:r>
              <a:rPr lang="en-US" dirty="0"/>
              <a:t> passage, and going through the cites of the word in classical literature, discovered the undoubtable source. </a:t>
            </a:r>
            <a:r>
              <a:rPr lang="en-US" dirty="0" err="1"/>
              <a:t>Lorem</a:t>
            </a:r>
            <a:r>
              <a:rPr lang="en-US" dirty="0"/>
              <a:t> </a:t>
            </a:r>
            <a:r>
              <a:rPr lang="en-US" dirty="0" err="1"/>
              <a:t>Ipsum</a:t>
            </a:r>
            <a:r>
              <a:rPr lang="en-US" dirty="0"/>
              <a:t> comes from sections 1.10.32 and 1.10.33 of "de </a:t>
            </a:r>
            <a:r>
              <a:rPr lang="en-US" dirty="0" err="1"/>
              <a:t>Finibus</a:t>
            </a:r>
            <a:r>
              <a:rPr lang="en-US" dirty="0"/>
              <a:t> </a:t>
            </a:r>
            <a:r>
              <a:rPr lang="en-US" dirty="0" err="1"/>
              <a:t>Bonorum</a:t>
            </a:r>
            <a:r>
              <a:rPr lang="en-US" dirty="0"/>
              <a:t> et </a:t>
            </a:r>
            <a:r>
              <a:rPr lang="en-US" dirty="0" err="1"/>
              <a:t>Malorum</a:t>
            </a:r>
            <a:r>
              <a:rPr lang="en-US" dirty="0"/>
              <a:t>" (The Extremes of Good and Evil) by Cicero, written in 45 BC. This book is a treatise on the theory of ethics, very popular during the Renaissance. The first line of </a:t>
            </a:r>
            <a:r>
              <a:rPr lang="en-US" dirty="0" err="1"/>
              <a:t>Lorem</a:t>
            </a:r>
            <a:r>
              <a:rPr lang="en-US" dirty="0"/>
              <a:t> </a:t>
            </a:r>
            <a:r>
              <a:rPr lang="en-US" dirty="0" err="1"/>
              <a:t>Ipsum</a:t>
            </a:r>
            <a:r>
              <a:rPr lang="en-US" dirty="0"/>
              <a:t>, "</a:t>
            </a:r>
            <a:r>
              <a:rPr lang="en-US" dirty="0" err="1"/>
              <a:t>Lorem</a:t>
            </a:r>
            <a:r>
              <a:rPr lang="en-US" dirty="0"/>
              <a:t> </a:t>
            </a:r>
            <a:r>
              <a:rPr lang="en-US" dirty="0" err="1"/>
              <a:t>ipsum</a:t>
            </a:r>
            <a:r>
              <a:rPr lang="en-US" dirty="0"/>
              <a:t> dolor sit </a:t>
            </a:r>
            <a:r>
              <a:rPr lang="en-US" dirty="0" err="1"/>
              <a:t>amet</a:t>
            </a:r>
            <a:r>
              <a:rPr lang="en-US" dirty="0"/>
              <a:t>..", comes from a line in section 1.10.32.</a:t>
            </a:r>
          </a:p>
          <a:p>
            <a:r>
              <a:rPr lang="en-US" dirty="0"/>
              <a:t>The standard chunk of </a:t>
            </a:r>
            <a:r>
              <a:rPr lang="en-US" dirty="0" err="1"/>
              <a:t>Lorem</a:t>
            </a:r>
            <a:r>
              <a:rPr lang="en-US" dirty="0"/>
              <a:t> </a:t>
            </a:r>
            <a:r>
              <a:rPr lang="en-US" dirty="0" err="1"/>
              <a:t>Ipsum</a:t>
            </a:r>
            <a:r>
              <a:rPr lang="en-US" dirty="0"/>
              <a:t> used since the 1500s is reproduced below for those interested. Sections 1.10.32 and 1.10.33 from "de </a:t>
            </a:r>
            <a:r>
              <a:rPr lang="en-US" dirty="0" err="1"/>
              <a:t>Finibus</a:t>
            </a:r>
            <a:r>
              <a:rPr lang="en-US" dirty="0"/>
              <a:t> </a:t>
            </a:r>
            <a:r>
              <a:rPr lang="en-US" dirty="0" err="1"/>
              <a:t>Bonorum</a:t>
            </a:r>
            <a:r>
              <a:rPr lang="en-US" dirty="0"/>
              <a:t> et </a:t>
            </a:r>
            <a:r>
              <a:rPr lang="en-US" dirty="0" err="1"/>
              <a:t>Malorum</a:t>
            </a:r>
            <a:r>
              <a:rPr lang="en-US" dirty="0"/>
              <a:t>" by Cicero are also reproduced in their exact original form, accompanied by English</a:t>
            </a:r>
          </a:p>
          <a:p>
            <a:r>
              <a:rPr lang="en-US" dirty="0"/>
              <a:t>What is </a:t>
            </a:r>
            <a:r>
              <a:rPr lang="en-US" dirty="0" err="1"/>
              <a:t>Lorem</a:t>
            </a:r>
            <a:r>
              <a:rPr lang="en-US" dirty="0"/>
              <a:t> </a:t>
            </a:r>
            <a:r>
              <a:rPr lang="en-US" dirty="0" err="1"/>
              <a:t>Ipsum</a:t>
            </a:r>
            <a:r>
              <a:rPr lang="en-US" dirty="0"/>
              <a:t>?</a:t>
            </a:r>
          </a:p>
          <a:p>
            <a:r>
              <a:rPr lang="en-US" b="1" dirty="0" err="1"/>
              <a:t>Lorem</a:t>
            </a:r>
            <a:r>
              <a:rPr lang="en-US" b="1" dirty="0"/>
              <a:t> </a:t>
            </a:r>
            <a:r>
              <a:rPr lang="en-US" b="1"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a:t>
            </a:r>
            <a:r>
              <a:rPr lang="en-US" dirty="0" err="1"/>
              <a:t>Lorem</a:t>
            </a:r>
            <a:r>
              <a:rPr lang="en-US" dirty="0"/>
              <a:t> </a:t>
            </a:r>
            <a:r>
              <a:rPr lang="en-US" dirty="0" err="1"/>
              <a:t>Ipsum</a:t>
            </a:r>
            <a:r>
              <a:rPr lang="en-US" dirty="0"/>
              <a:t> passages, and more recently with desktop publishing software like Aldus PageMaker including versions of </a:t>
            </a:r>
            <a:r>
              <a:rPr lang="en-US" dirty="0" err="1"/>
              <a:t>Lorem</a:t>
            </a:r>
            <a:r>
              <a:rPr lang="en-US" dirty="0"/>
              <a:t> </a:t>
            </a:r>
            <a:r>
              <a:rPr lang="en-US" dirty="0" err="1"/>
              <a:t>Ipsum</a:t>
            </a:r>
            <a:r>
              <a:rPr lang="en-US" dirty="0"/>
              <a:t>.</a:t>
            </a:r>
          </a:p>
          <a:p>
            <a:r>
              <a:rPr lang="en-US" dirty="0"/>
              <a:t>Why do we use it?</a:t>
            </a:r>
          </a:p>
          <a:p>
            <a:r>
              <a:rPr lang="en-US" dirty="0"/>
              <a:t>It is a long established fact that a reader will be distracted by the readable content of a page when looking at its layout. The point of using </a:t>
            </a:r>
            <a:r>
              <a:rPr lang="en-US" dirty="0" err="1"/>
              <a:t>Lorem</a:t>
            </a:r>
            <a:r>
              <a:rPr lang="en-US" dirty="0"/>
              <a:t> </a:t>
            </a:r>
            <a:r>
              <a:rPr lang="en-US" dirty="0" err="1"/>
              <a:t>Ipsum</a:t>
            </a:r>
            <a:r>
              <a:rPr lang="en-US" dirty="0"/>
              <a:t> is that it has a more-or-less normal distribution of letters, as opposed to using 'Content here, content here', making it look like readable English. Many desktop publishing packages and web page editors now use </a:t>
            </a:r>
            <a:r>
              <a:rPr lang="en-US" dirty="0" err="1"/>
              <a:t>Lorem</a:t>
            </a:r>
            <a:r>
              <a:rPr lang="en-US" dirty="0"/>
              <a:t> </a:t>
            </a:r>
            <a:r>
              <a:rPr lang="en-US" dirty="0" err="1"/>
              <a:t>Ipsum</a:t>
            </a:r>
            <a:r>
              <a:rPr lang="en-US" dirty="0"/>
              <a:t> as their default model text, and a search for '</a:t>
            </a:r>
            <a:r>
              <a:rPr lang="en-US" dirty="0" err="1"/>
              <a:t>lorem</a:t>
            </a:r>
            <a:r>
              <a:rPr lang="en-US" dirty="0"/>
              <a:t> </a:t>
            </a:r>
            <a:r>
              <a:rPr lang="en-US" dirty="0" err="1"/>
              <a:t>ipsum</a:t>
            </a:r>
            <a:r>
              <a:rPr lang="en-US" dirty="0"/>
              <a:t>' will uncover many web sites still in their infancy. Various versions have evolved over the years, sometimes by accident, sometimes on purpose (injected </a:t>
            </a:r>
            <a:r>
              <a:rPr lang="en-US" dirty="0" err="1"/>
              <a:t>humour</a:t>
            </a:r>
            <a:r>
              <a:rPr lang="en-US" dirty="0"/>
              <a:t> and the like).</a:t>
            </a:r>
          </a:p>
          <a:p>
            <a:r>
              <a:rPr lang="en-US" dirty="0"/>
              <a:t/>
            </a:r>
            <a:br>
              <a:rPr lang="en-US" dirty="0"/>
            </a:br>
            <a:r>
              <a:rPr lang="en-US" dirty="0"/>
              <a:t>Where does it come from?</a:t>
            </a:r>
          </a:p>
          <a:p>
            <a:r>
              <a:rPr lang="en-US" dirty="0"/>
              <a:t>Contrary to popular belief, </a:t>
            </a:r>
            <a:r>
              <a:rPr lang="en-US" dirty="0" err="1"/>
              <a:t>Lorem</a:t>
            </a:r>
            <a:r>
              <a:rPr lang="en-US" dirty="0"/>
              <a:t> </a:t>
            </a:r>
            <a:r>
              <a:rPr lang="en-US" dirty="0" err="1"/>
              <a:t>Ipsum</a:t>
            </a:r>
            <a:r>
              <a:rPr lang="en-US" dirty="0"/>
              <a:t> is not simply random text. It has roots in a piece of classical Latin literature from 45 BC, making it over 2000 years old. Richard McClintock, a Latin professor at Hampden-Sydney College in Virginia, looked up one of the more obscure Latin words, </a:t>
            </a:r>
            <a:r>
              <a:rPr lang="en-US" dirty="0" err="1"/>
              <a:t>consectetur</a:t>
            </a:r>
            <a:r>
              <a:rPr lang="en-US" dirty="0"/>
              <a:t>, from a </a:t>
            </a:r>
            <a:r>
              <a:rPr lang="en-US" dirty="0" err="1"/>
              <a:t>Lorem</a:t>
            </a:r>
            <a:r>
              <a:rPr lang="en-US" dirty="0"/>
              <a:t> </a:t>
            </a:r>
            <a:r>
              <a:rPr lang="en-US" dirty="0" err="1"/>
              <a:t>Ipsum</a:t>
            </a:r>
            <a:r>
              <a:rPr lang="en-US" dirty="0"/>
              <a:t> passage, and going through the cites of the word in classical literature, discovered the undoubtable source. </a:t>
            </a:r>
            <a:r>
              <a:rPr lang="en-US" dirty="0" err="1"/>
              <a:t>Lorem</a:t>
            </a:r>
            <a:r>
              <a:rPr lang="en-US" dirty="0"/>
              <a:t> </a:t>
            </a:r>
            <a:r>
              <a:rPr lang="en-US" dirty="0" err="1"/>
              <a:t>Ipsum</a:t>
            </a:r>
            <a:r>
              <a:rPr lang="en-US" dirty="0"/>
              <a:t> comes from sections 1.10.32 and 1.10.33 of "de </a:t>
            </a:r>
            <a:r>
              <a:rPr lang="en-US" dirty="0" err="1"/>
              <a:t>Finibus</a:t>
            </a:r>
            <a:r>
              <a:rPr lang="en-US" dirty="0"/>
              <a:t> </a:t>
            </a:r>
            <a:r>
              <a:rPr lang="en-US" dirty="0" err="1"/>
              <a:t>Bonorum</a:t>
            </a:r>
            <a:r>
              <a:rPr lang="en-US" dirty="0"/>
              <a:t> et </a:t>
            </a:r>
            <a:r>
              <a:rPr lang="en-US" dirty="0" err="1"/>
              <a:t>Malorum</a:t>
            </a:r>
            <a:r>
              <a:rPr lang="en-US" dirty="0"/>
              <a:t>" (The Extremes of Good and Evil) by Cicero, written in 45 BC. This book is a treatise on the theory of ethics, very popular during the Renaissance. The first line of </a:t>
            </a:r>
            <a:r>
              <a:rPr lang="en-US" dirty="0" err="1"/>
              <a:t>Lorem</a:t>
            </a:r>
            <a:r>
              <a:rPr lang="en-US" dirty="0"/>
              <a:t> </a:t>
            </a:r>
            <a:r>
              <a:rPr lang="en-US" dirty="0" err="1"/>
              <a:t>Ipsum</a:t>
            </a:r>
            <a:r>
              <a:rPr lang="en-US" dirty="0"/>
              <a:t>, "</a:t>
            </a:r>
            <a:r>
              <a:rPr lang="en-US" dirty="0" err="1"/>
              <a:t>Lorem</a:t>
            </a:r>
            <a:r>
              <a:rPr lang="en-US" dirty="0"/>
              <a:t> </a:t>
            </a:r>
            <a:r>
              <a:rPr lang="en-US" dirty="0" err="1"/>
              <a:t>ipsum</a:t>
            </a:r>
            <a:r>
              <a:rPr lang="en-US" dirty="0"/>
              <a:t> dolor sit </a:t>
            </a:r>
            <a:r>
              <a:rPr lang="en-US" dirty="0" err="1"/>
              <a:t>amet</a:t>
            </a:r>
            <a:r>
              <a:rPr lang="en-US" dirty="0"/>
              <a:t>..", comes from a line in section 1.10.32.</a:t>
            </a:r>
          </a:p>
          <a:p>
            <a:r>
              <a:rPr lang="en-US" dirty="0"/>
              <a:t>The standard chunk of </a:t>
            </a:r>
            <a:r>
              <a:rPr lang="en-US" dirty="0" err="1"/>
              <a:t>Lorem</a:t>
            </a:r>
            <a:r>
              <a:rPr lang="en-US" dirty="0"/>
              <a:t> </a:t>
            </a:r>
            <a:r>
              <a:rPr lang="en-US" dirty="0" err="1"/>
              <a:t>Ipsum</a:t>
            </a:r>
            <a:r>
              <a:rPr lang="en-US" dirty="0"/>
              <a:t> used since the 1500s is reproduced below for those interested. Sections 1.10.32 and 1.10.33 from "de </a:t>
            </a:r>
            <a:r>
              <a:rPr lang="en-US" dirty="0" err="1"/>
              <a:t>Finibus</a:t>
            </a:r>
            <a:r>
              <a:rPr lang="en-US" dirty="0"/>
              <a:t> </a:t>
            </a:r>
            <a:r>
              <a:rPr lang="en-US" dirty="0" err="1"/>
              <a:t>Bonorum</a:t>
            </a:r>
            <a:r>
              <a:rPr lang="en-US" dirty="0"/>
              <a:t> et </a:t>
            </a:r>
            <a:r>
              <a:rPr lang="en-US" dirty="0" err="1"/>
              <a:t>Malorum</a:t>
            </a:r>
            <a:r>
              <a:rPr lang="en-US" dirty="0"/>
              <a:t>" by Cicero are also reproduced in their exact original form, accompanied by English</a:t>
            </a:r>
          </a:p>
          <a:p>
            <a:r>
              <a:rPr lang="en-US" dirty="0"/>
              <a:t>What is </a:t>
            </a:r>
            <a:r>
              <a:rPr lang="en-US" dirty="0" err="1"/>
              <a:t>Lorem</a:t>
            </a:r>
            <a:r>
              <a:rPr lang="en-US" dirty="0"/>
              <a:t> </a:t>
            </a:r>
            <a:r>
              <a:rPr lang="en-US" dirty="0" err="1"/>
              <a:t>Ipsum</a:t>
            </a:r>
            <a:r>
              <a:rPr lang="en-US" dirty="0"/>
              <a:t>?</a:t>
            </a:r>
          </a:p>
          <a:p>
            <a:r>
              <a:rPr lang="en-US" b="1" dirty="0" err="1"/>
              <a:t>Lorem</a:t>
            </a:r>
            <a:r>
              <a:rPr lang="en-US" b="1" dirty="0"/>
              <a:t> </a:t>
            </a:r>
            <a:r>
              <a:rPr lang="en-US" b="1"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a:t>
            </a:r>
            <a:r>
              <a:rPr lang="en-US" dirty="0" err="1"/>
              <a:t>Lorem</a:t>
            </a:r>
            <a:r>
              <a:rPr lang="en-US" dirty="0"/>
              <a:t> </a:t>
            </a:r>
            <a:r>
              <a:rPr lang="en-US" dirty="0" err="1"/>
              <a:t>Ipsum</a:t>
            </a:r>
            <a:r>
              <a:rPr lang="en-US" dirty="0"/>
              <a:t> passages, and more recently with desktop publishing software like Aldus PageMaker including versions of </a:t>
            </a:r>
            <a:r>
              <a:rPr lang="en-US" dirty="0" err="1"/>
              <a:t>Lorem</a:t>
            </a:r>
            <a:r>
              <a:rPr lang="en-US" dirty="0"/>
              <a:t> </a:t>
            </a:r>
            <a:r>
              <a:rPr lang="en-US" dirty="0" err="1"/>
              <a:t>Ipsum</a:t>
            </a:r>
            <a:r>
              <a:rPr lang="en-US" dirty="0"/>
              <a:t>.</a:t>
            </a:r>
          </a:p>
          <a:p>
            <a:r>
              <a:rPr lang="en-US" dirty="0"/>
              <a:t>Why do we use it?</a:t>
            </a:r>
          </a:p>
          <a:p>
            <a:r>
              <a:rPr lang="en-US" dirty="0"/>
              <a:t>It is a long established fact that a reader will be distracted by the readable content of a page when looking at its layout. The point of using </a:t>
            </a:r>
            <a:r>
              <a:rPr lang="en-US" dirty="0" err="1"/>
              <a:t>Lorem</a:t>
            </a:r>
            <a:r>
              <a:rPr lang="en-US" dirty="0"/>
              <a:t> </a:t>
            </a:r>
            <a:r>
              <a:rPr lang="en-US" dirty="0" err="1"/>
              <a:t>Ipsum</a:t>
            </a:r>
            <a:r>
              <a:rPr lang="en-US" dirty="0"/>
              <a:t> is that it has a more-or-less normal distribution of letters, as opposed to using 'Content here, content here', making it look like readable English. Many desktop publishing packages and web page editors now use </a:t>
            </a:r>
            <a:r>
              <a:rPr lang="en-US" dirty="0" err="1"/>
              <a:t>Lorem</a:t>
            </a:r>
            <a:r>
              <a:rPr lang="en-US" dirty="0"/>
              <a:t> </a:t>
            </a:r>
            <a:r>
              <a:rPr lang="en-US" dirty="0" err="1"/>
              <a:t>Ipsum</a:t>
            </a:r>
            <a:r>
              <a:rPr lang="en-US" dirty="0"/>
              <a:t> as their default model text, and a search for '</a:t>
            </a:r>
            <a:r>
              <a:rPr lang="en-US" dirty="0" err="1"/>
              <a:t>lorem</a:t>
            </a:r>
            <a:r>
              <a:rPr lang="en-US" dirty="0"/>
              <a:t> </a:t>
            </a:r>
            <a:r>
              <a:rPr lang="en-US" dirty="0" err="1"/>
              <a:t>ipsum</a:t>
            </a:r>
            <a:r>
              <a:rPr lang="en-US" dirty="0"/>
              <a:t>' will uncover many web sites still in their infancy. Various versions have evolved over the years, sometimes by accident, sometimes on purpose (injected </a:t>
            </a:r>
            <a:r>
              <a:rPr lang="en-US" dirty="0" err="1"/>
              <a:t>humour</a:t>
            </a:r>
            <a:r>
              <a:rPr lang="en-US" dirty="0"/>
              <a:t> and the like).</a:t>
            </a:r>
          </a:p>
          <a:p>
            <a:r>
              <a:rPr lang="en-US" dirty="0"/>
              <a:t/>
            </a:r>
            <a:br>
              <a:rPr lang="en-US" dirty="0"/>
            </a:br>
            <a:r>
              <a:rPr lang="en-US" dirty="0"/>
              <a:t>Where does it come from?</a:t>
            </a:r>
          </a:p>
          <a:p>
            <a:r>
              <a:rPr lang="en-US" dirty="0"/>
              <a:t>Contrary to popular belief, </a:t>
            </a:r>
            <a:r>
              <a:rPr lang="en-US" dirty="0" err="1"/>
              <a:t>Lorem</a:t>
            </a:r>
            <a:r>
              <a:rPr lang="en-US" dirty="0"/>
              <a:t> </a:t>
            </a:r>
            <a:r>
              <a:rPr lang="en-US" dirty="0" err="1"/>
              <a:t>Ipsum</a:t>
            </a:r>
            <a:r>
              <a:rPr lang="en-US" dirty="0"/>
              <a:t> is not simply random text. It has roots in a piece of classical Latin literature from 45 BC, making it over 2000 years old. Richard McClintock, a Latin professor at Hampden-Sydney College in Virginia, looked up one of the more obscure Latin words, </a:t>
            </a:r>
            <a:r>
              <a:rPr lang="en-US" dirty="0" err="1"/>
              <a:t>consectetur</a:t>
            </a:r>
            <a:r>
              <a:rPr lang="en-US" dirty="0"/>
              <a:t>, from a </a:t>
            </a:r>
            <a:r>
              <a:rPr lang="en-US" dirty="0" err="1"/>
              <a:t>Lorem</a:t>
            </a:r>
            <a:r>
              <a:rPr lang="en-US" dirty="0"/>
              <a:t> </a:t>
            </a:r>
            <a:r>
              <a:rPr lang="en-US" dirty="0" err="1"/>
              <a:t>Ipsum</a:t>
            </a:r>
            <a:r>
              <a:rPr lang="en-US" dirty="0"/>
              <a:t> passage, and going through the cites of the word in classical literature, discovered the undoubtable source. </a:t>
            </a:r>
            <a:r>
              <a:rPr lang="en-US" dirty="0" err="1"/>
              <a:t>Lorem</a:t>
            </a:r>
            <a:r>
              <a:rPr lang="en-US" dirty="0"/>
              <a:t> </a:t>
            </a:r>
            <a:r>
              <a:rPr lang="en-US" dirty="0" err="1"/>
              <a:t>Ipsum</a:t>
            </a:r>
            <a:r>
              <a:rPr lang="en-US" dirty="0"/>
              <a:t> comes from sections 1.10.32 and 1.10.33 of "de </a:t>
            </a:r>
            <a:r>
              <a:rPr lang="en-US" dirty="0" err="1"/>
              <a:t>Finibus</a:t>
            </a:r>
            <a:r>
              <a:rPr lang="en-US" dirty="0"/>
              <a:t> </a:t>
            </a:r>
            <a:r>
              <a:rPr lang="en-US" dirty="0" err="1"/>
              <a:t>Bonorum</a:t>
            </a:r>
            <a:r>
              <a:rPr lang="en-US" dirty="0"/>
              <a:t> et </a:t>
            </a:r>
            <a:r>
              <a:rPr lang="en-US" dirty="0" err="1"/>
              <a:t>Malorum</a:t>
            </a:r>
            <a:r>
              <a:rPr lang="en-US" dirty="0"/>
              <a:t>" (The Extremes of Good and Evil) by Cicero, written in 45 BC. This book is a treatise on the theory of ethics, very popular during the Renaissance. The first line of </a:t>
            </a:r>
            <a:r>
              <a:rPr lang="en-US" dirty="0" err="1"/>
              <a:t>Lorem</a:t>
            </a:r>
            <a:r>
              <a:rPr lang="en-US" dirty="0"/>
              <a:t> </a:t>
            </a:r>
            <a:r>
              <a:rPr lang="en-US" dirty="0" err="1"/>
              <a:t>Ipsum</a:t>
            </a:r>
            <a:r>
              <a:rPr lang="en-US" dirty="0"/>
              <a:t>, "</a:t>
            </a:r>
            <a:r>
              <a:rPr lang="en-US" dirty="0" err="1"/>
              <a:t>Lorem</a:t>
            </a:r>
            <a:r>
              <a:rPr lang="en-US" dirty="0"/>
              <a:t> </a:t>
            </a:r>
            <a:r>
              <a:rPr lang="en-US" dirty="0" err="1"/>
              <a:t>ipsum</a:t>
            </a:r>
            <a:r>
              <a:rPr lang="en-US" dirty="0"/>
              <a:t> dolor sit </a:t>
            </a:r>
            <a:r>
              <a:rPr lang="en-US" dirty="0" err="1"/>
              <a:t>amet</a:t>
            </a:r>
            <a:r>
              <a:rPr lang="en-US" dirty="0"/>
              <a:t>..", comes from a line in section 1.10.32.</a:t>
            </a:r>
          </a:p>
          <a:p>
            <a:r>
              <a:rPr lang="en-US" dirty="0"/>
              <a:t>The standard chunk of </a:t>
            </a:r>
            <a:r>
              <a:rPr lang="en-US" dirty="0" err="1"/>
              <a:t>Lorem</a:t>
            </a:r>
            <a:r>
              <a:rPr lang="en-US" dirty="0"/>
              <a:t> </a:t>
            </a:r>
            <a:r>
              <a:rPr lang="en-US" dirty="0" err="1"/>
              <a:t>Ipsum</a:t>
            </a:r>
            <a:r>
              <a:rPr lang="en-US" dirty="0"/>
              <a:t> used since the 1500s is reproduced below for those interested. Sections 1.10.32 and 1.10.33 from "de </a:t>
            </a:r>
            <a:r>
              <a:rPr lang="en-US" dirty="0" err="1"/>
              <a:t>Finibus</a:t>
            </a:r>
            <a:r>
              <a:rPr lang="en-US" dirty="0"/>
              <a:t> </a:t>
            </a:r>
            <a:r>
              <a:rPr lang="en-US" dirty="0" err="1"/>
              <a:t>Bonorum</a:t>
            </a:r>
            <a:r>
              <a:rPr lang="en-US" dirty="0"/>
              <a:t> et </a:t>
            </a:r>
            <a:r>
              <a:rPr lang="en-US" dirty="0" err="1"/>
              <a:t>Malorum</a:t>
            </a:r>
            <a:r>
              <a:rPr lang="en-US" dirty="0"/>
              <a:t>" by Cicero are also reproduced in their exact original form, accompanied by English</a:t>
            </a:r>
          </a:p>
          <a:p>
            <a:r>
              <a:rPr lang="en-US" dirty="0"/>
              <a:t>What is </a:t>
            </a:r>
            <a:r>
              <a:rPr lang="en-US" dirty="0" err="1"/>
              <a:t>Lorem</a:t>
            </a:r>
            <a:r>
              <a:rPr lang="en-US" dirty="0"/>
              <a:t> </a:t>
            </a:r>
            <a:r>
              <a:rPr lang="en-US" dirty="0" err="1"/>
              <a:t>Ipsum</a:t>
            </a:r>
            <a:r>
              <a:rPr lang="en-US" dirty="0"/>
              <a:t>?</a:t>
            </a:r>
          </a:p>
          <a:p>
            <a:r>
              <a:rPr lang="en-US" b="1" dirty="0" err="1"/>
              <a:t>Lorem</a:t>
            </a:r>
            <a:r>
              <a:rPr lang="en-US" b="1" dirty="0"/>
              <a:t> </a:t>
            </a:r>
            <a:r>
              <a:rPr lang="en-US" b="1"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a:t>
            </a:r>
            <a:r>
              <a:rPr lang="en-US" dirty="0" err="1"/>
              <a:t>Lorem</a:t>
            </a:r>
            <a:r>
              <a:rPr lang="en-US" dirty="0"/>
              <a:t> </a:t>
            </a:r>
            <a:r>
              <a:rPr lang="en-US" dirty="0" err="1"/>
              <a:t>Ipsum</a:t>
            </a:r>
            <a:r>
              <a:rPr lang="en-US" dirty="0"/>
              <a:t> passages, and more recently with desktop publishing software like Aldus PageMaker including versions of </a:t>
            </a:r>
            <a:r>
              <a:rPr lang="en-US" dirty="0" err="1"/>
              <a:t>Lorem</a:t>
            </a:r>
            <a:r>
              <a:rPr lang="en-US" dirty="0"/>
              <a:t> </a:t>
            </a:r>
            <a:r>
              <a:rPr lang="en-US" dirty="0" err="1"/>
              <a:t>Ipsum</a:t>
            </a:r>
            <a:r>
              <a:rPr lang="en-US" dirty="0"/>
              <a:t>.</a:t>
            </a:r>
          </a:p>
          <a:p>
            <a:r>
              <a:rPr lang="en-US" dirty="0"/>
              <a:t>Why do we use it?</a:t>
            </a:r>
          </a:p>
          <a:p>
            <a:r>
              <a:rPr lang="en-US" dirty="0"/>
              <a:t>It is a long established fact that a reader will be distracted by the readable content of a page when looking at its layout. The point of using </a:t>
            </a:r>
            <a:r>
              <a:rPr lang="en-US" dirty="0" err="1"/>
              <a:t>Lorem</a:t>
            </a:r>
            <a:r>
              <a:rPr lang="en-US" dirty="0"/>
              <a:t> </a:t>
            </a:r>
            <a:r>
              <a:rPr lang="en-US" dirty="0" err="1"/>
              <a:t>Ipsum</a:t>
            </a:r>
            <a:r>
              <a:rPr lang="en-US" dirty="0"/>
              <a:t> is that it has a more-or-less normal distribution of letters, as opposed to using 'Content here, content here', making it look like readable English. Many desktop publishing packages and web page editors now use </a:t>
            </a:r>
            <a:r>
              <a:rPr lang="en-US" dirty="0" err="1"/>
              <a:t>Lorem</a:t>
            </a:r>
            <a:r>
              <a:rPr lang="en-US" dirty="0"/>
              <a:t> </a:t>
            </a:r>
            <a:r>
              <a:rPr lang="en-US" dirty="0" err="1"/>
              <a:t>Ipsum</a:t>
            </a:r>
            <a:r>
              <a:rPr lang="en-US" dirty="0"/>
              <a:t> as their default model text, and a search for '</a:t>
            </a:r>
            <a:r>
              <a:rPr lang="en-US" dirty="0" err="1"/>
              <a:t>lorem</a:t>
            </a:r>
            <a:r>
              <a:rPr lang="en-US" dirty="0"/>
              <a:t> </a:t>
            </a:r>
            <a:r>
              <a:rPr lang="en-US" dirty="0" err="1"/>
              <a:t>ipsum</a:t>
            </a:r>
            <a:r>
              <a:rPr lang="en-US" dirty="0"/>
              <a:t>' will uncover many web sites still in their infancy. Various versions have evolved over the years, sometimes by accident, sometimes on purpose (injected </a:t>
            </a:r>
            <a:r>
              <a:rPr lang="en-US" dirty="0" err="1"/>
              <a:t>humour</a:t>
            </a:r>
            <a:r>
              <a:rPr lang="en-US" dirty="0"/>
              <a:t> and the like).</a:t>
            </a:r>
          </a:p>
          <a:p>
            <a:r>
              <a:rPr lang="en-US" dirty="0"/>
              <a:t/>
            </a:r>
            <a:br>
              <a:rPr lang="en-US" dirty="0"/>
            </a:br>
            <a:r>
              <a:rPr lang="en-US" dirty="0"/>
              <a:t>Where does it come from?</a:t>
            </a:r>
          </a:p>
          <a:p>
            <a:r>
              <a:rPr lang="en-US" dirty="0"/>
              <a:t>Contrary to popular belief, </a:t>
            </a:r>
            <a:r>
              <a:rPr lang="en-US" dirty="0" err="1"/>
              <a:t>Lorem</a:t>
            </a:r>
            <a:r>
              <a:rPr lang="en-US" dirty="0"/>
              <a:t> </a:t>
            </a:r>
            <a:r>
              <a:rPr lang="en-US" dirty="0" err="1"/>
              <a:t>Ipsum</a:t>
            </a:r>
            <a:r>
              <a:rPr lang="en-US" dirty="0"/>
              <a:t> is not simply random text. It has roots in a piece of classical Latin literature from 45 BC, making it over 2000 years old. Richard McClintock, a Latin professor at Hampden-Sydney College in Virginia, looked up one of the more obscure Latin words, </a:t>
            </a:r>
            <a:r>
              <a:rPr lang="en-US" dirty="0" err="1"/>
              <a:t>consectetur</a:t>
            </a:r>
            <a:r>
              <a:rPr lang="en-US" dirty="0"/>
              <a:t>, from a </a:t>
            </a:r>
            <a:r>
              <a:rPr lang="en-US" dirty="0" err="1"/>
              <a:t>Lorem</a:t>
            </a:r>
            <a:r>
              <a:rPr lang="en-US" dirty="0"/>
              <a:t> </a:t>
            </a:r>
            <a:r>
              <a:rPr lang="en-US" dirty="0" err="1"/>
              <a:t>Ipsum</a:t>
            </a:r>
            <a:r>
              <a:rPr lang="en-US" dirty="0"/>
              <a:t> passage, and going through the cites of the word in classical literature, discovered the undoubtable source. </a:t>
            </a:r>
            <a:r>
              <a:rPr lang="en-US" dirty="0" err="1"/>
              <a:t>Lorem</a:t>
            </a:r>
            <a:r>
              <a:rPr lang="en-US" dirty="0"/>
              <a:t> </a:t>
            </a:r>
            <a:r>
              <a:rPr lang="en-US" dirty="0" err="1"/>
              <a:t>Ipsum</a:t>
            </a:r>
            <a:r>
              <a:rPr lang="en-US" dirty="0"/>
              <a:t> comes from sections 1.10.32 and 1.10.33 of "de </a:t>
            </a:r>
            <a:r>
              <a:rPr lang="en-US" dirty="0" err="1"/>
              <a:t>Finibus</a:t>
            </a:r>
            <a:r>
              <a:rPr lang="en-US" dirty="0"/>
              <a:t> </a:t>
            </a:r>
            <a:r>
              <a:rPr lang="en-US" dirty="0" err="1"/>
              <a:t>Bonorum</a:t>
            </a:r>
            <a:r>
              <a:rPr lang="en-US" dirty="0"/>
              <a:t> et </a:t>
            </a:r>
            <a:r>
              <a:rPr lang="en-US" dirty="0" err="1"/>
              <a:t>Malorum</a:t>
            </a:r>
            <a:r>
              <a:rPr lang="en-US" dirty="0"/>
              <a:t>" (The Extremes of Good and Evil) by Cicero, written in 45 BC. This book is a treatise on the theory of ethics, very popular during the Renaissance. The first line of </a:t>
            </a:r>
            <a:r>
              <a:rPr lang="en-US" dirty="0" err="1"/>
              <a:t>Lorem</a:t>
            </a:r>
            <a:r>
              <a:rPr lang="en-US" dirty="0"/>
              <a:t> </a:t>
            </a:r>
            <a:r>
              <a:rPr lang="en-US" dirty="0" err="1"/>
              <a:t>Ipsum</a:t>
            </a:r>
            <a:r>
              <a:rPr lang="en-US" dirty="0"/>
              <a:t>, "</a:t>
            </a:r>
            <a:r>
              <a:rPr lang="en-US" dirty="0" err="1"/>
              <a:t>Lorem</a:t>
            </a:r>
            <a:r>
              <a:rPr lang="en-US" dirty="0"/>
              <a:t> </a:t>
            </a:r>
            <a:r>
              <a:rPr lang="en-US" dirty="0" err="1"/>
              <a:t>ipsum</a:t>
            </a:r>
            <a:r>
              <a:rPr lang="en-US" dirty="0"/>
              <a:t> dolor sit </a:t>
            </a:r>
            <a:r>
              <a:rPr lang="en-US" dirty="0" err="1"/>
              <a:t>amet</a:t>
            </a:r>
            <a:r>
              <a:rPr lang="en-US" dirty="0"/>
              <a:t>..", comes from a line in section 1.10.32.</a:t>
            </a:r>
          </a:p>
          <a:p>
            <a:r>
              <a:rPr lang="en-US" dirty="0"/>
              <a:t>The standard chunk of </a:t>
            </a:r>
            <a:r>
              <a:rPr lang="en-US" dirty="0" err="1"/>
              <a:t>Lorem</a:t>
            </a:r>
            <a:r>
              <a:rPr lang="en-US" dirty="0"/>
              <a:t> </a:t>
            </a:r>
            <a:r>
              <a:rPr lang="en-US" dirty="0" err="1"/>
              <a:t>Ipsum</a:t>
            </a:r>
            <a:r>
              <a:rPr lang="en-US" dirty="0"/>
              <a:t> used since the 1500s is reproduced below for those interested. Sections 1.10.32 and 1.10.33 from "de </a:t>
            </a:r>
            <a:r>
              <a:rPr lang="en-US" dirty="0" err="1"/>
              <a:t>Finibus</a:t>
            </a:r>
            <a:r>
              <a:rPr lang="en-US" dirty="0"/>
              <a:t> </a:t>
            </a:r>
            <a:r>
              <a:rPr lang="en-US" dirty="0" err="1"/>
              <a:t>Bonorum</a:t>
            </a:r>
            <a:r>
              <a:rPr lang="en-US" dirty="0"/>
              <a:t> et </a:t>
            </a:r>
            <a:r>
              <a:rPr lang="en-US" dirty="0" err="1"/>
              <a:t>Malorum</a:t>
            </a:r>
            <a:r>
              <a:rPr lang="en-US" dirty="0"/>
              <a:t>" by Cicero are also reproduced in their exact original form, accompanied by English</a:t>
            </a:r>
          </a:p>
          <a:p>
            <a:r>
              <a:rPr lang="en-US" dirty="0"/>
              <a:t>What is </a:t>
            </a:r>
            <a:r>
              <a:rPr lang="en-US" dirty="0" err="1"/>
              <a:t>Lorem</a:t>
            </a:r>
            <a:r>
              <a:rPr lang="en-US" dirty="0"/>
              <a:t> </a:t>
            </a:r>
            <a:r>
              <a:rPr lang="en-US" dirty="0" err="1"/>
              <a:t>Ipsum</a:t>
            </a:r>
            <a:r>
              <a:rPr lang="en-US" dirty="0"/>
              <a:t>?</a:t>
            </a:r>
          </a:p>
          <a:p>
            <a:r>
              <a:rPr lang="en-US" b="1" dirty="0" err="1"/>
              <a:t>Lorem</a:t>
            </a:r>
            <a:r>
              <a:rPr lang="en-US" b="1" dirty="0"/>
              <a:t> </a:t>
            </a:r>
            <a:r>
              <a:rPr lang="en-US" b="1"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a:t>
            </a:r>
            <a:r>
              <a:rPr lang="en-US" dirty="0" err="1"/>
              <a:t>Lorem</a:t>
            </a:r>
            <a:r>
              <a:rPr lang="en-US" dirty="0"/>
              <a:t> </a:t>
            </a:r>
            <a:r>
              <a:rPr lang="en-US" dirty="0" err="1"/>
              <a:t>Ipsum</a:t>
            </a:r>
            <a:r>
              <a:rPr lang="en-US" dirty="0"/>
              <a:t> passages, and more recently with desktop publishing software like Aldus PageMaker including versions of </a:t>
            </a:r>
            <a:r>
              <a:rPr lang="en-US" dirty="0" err="1"/>
              <a:t>Lorem</a:t>
            </a:r>
            <a:r>
              <a:rPr lang="en-US" dirty="0"/>
              <a:t> </a:t>
            </a:r>
            <a:r>
              <a:rPr lang="en-US" dirty="0" err="1"/>
              <a:t>Ipsum</a:t>
            </a:r>
            <a:r>
              <a:rPr lang="en-US" dirty="0"/>
              <a:t>.</a:t>
            </a:r>
          </a:p>
          <a:p>
            <a:r>
              <a:rPr lang="en-US" dirty="0"/>
              <a:t>Why do we use it?</a:t>
            </a:r>
          </a:p>
          <a:p>
            <a:r>
              <a:rPr lang="en-US" dirty="0"/>
              <a:t>It is a long established fact that a reader will be distracted by the readable content of a page when looking at its layout. The point of using </a:t>
            </a:r>
            <a:r>
              <a:rPr lang="en-US" dirty="0" err="1"/>
              <a:t>Lorem</a:t>
            </a:r>
            <a:r>
              <a:rPr lang="en-US" dirty="0"/>
              <a:t> </a:t>
            </a:r>
            <a:r>
              <a:rPr lang="en-US" dirty="0" err="1"/>
              <a:t>Ipsum</a:t>
            </a:r>
            <a:r>
              <a:rPr lang="en-US" dirty="0"/>
              <a:t> is that it has a more-or-less normal distribution of letters, as opposed to using 'Content here, content here', making it look like readable English. Many desktop publishing packages and web page editors now use </a:t>
            </a:r>
            <a:r>
              <a:rPr lang="en-US" dirty="0" err="1"/>
              <a:t>Lorem</a:t>
            </a:r>
            <a:r>
              <a:rPr lang="en-US" dirty="0"/>
              <a:t> </a:t>
            </a:r>
            <a:r>
              <a:rPr lang="en-US" dirty="0" err="1"/>
              <a:t>Ipsum</a:t>
            </a:r>
            <a:r>
              <a:rPr lang="en-US" dirty="0"/>
              <a:t> as their default model text, and a search for '</a:t>
            </a:r>
            <a:r>
              <a:rPr lang="en-US" dirty="0" err="1"/>
              <a:t>lorem</a:t>
            </a:r>
            <a:r>
              <a:rPr lang="en-US" dirty="0"/>
              <a:t> </a:t>
            </a:r>
            <a:r>
              <a:rPr lang="en-US" dirty="0" err="1"/>
              <a:t>ipsum</a:t>
            </a:r>
            <a:r>
              <a:rPr lang="en-US" dirty="0"/>
              <a:t>' will uncover many web sites still in their infancy. Various versions have evolved over the years, sometimes by accident, sometimes on purpose (injected </a:t>
            </a:r>
            <a:r>
              <a:rPr lang="en-US" dirty="0" err="1"/>
              <a:t>humour</a:t>
            </a:r>
            <a:r>
              <a:rPr lang="en-US" dirty="0"/>
              <a:t> and the like).</a:t>
            </a:r>
          </a:p>
          <a:p>
            <a:r>
              <a:rPr lang="en-US" dirty="0"/>
              <a:t/>
            </a:r>
            <a:br>
              <a:rPr lang="en-US" dirty="0"/>
            </a:br>
            <a:r>
              <a:rPr lang="en-US" dirty="0"/>
              <a:t>Where does it come from?</a:t>
            </a:r>
          </a:p>
          <a:p>
            <a:r>
              <a:rPr lang="en-US" dirty="0"/>
              <a:t>Contrary to popular belief, </a:t>
            </a:r>
            <a:r>
              <a:rPr lang="en-US" dirty="0" err="1"/>
              <a:t>Lorem</a:t>
            </a:r>
            <a:r>
              <a:rPr lang="en-US" dirty="0"/>
              <a:t> </a:t>
            </a:r>
            <a:r>
              <a:rPr lang="en-US" dirty="0" err="1"/>
              <a:t>Ipsum</a:t>
            </a:r>
            <a:r>
              <a:rPr lang="en-US" dirty="0"/>
              <a:t> is not simply random text. It has roots in a piece of classical Latin literature from 45 BC, making it over 2000 years old. Richard McClintock, a Latin professor at Hampden-Sydney College in Virginia, looked up one of the more obscure Latin words, </a:t>
            </a:r>
            <a:r>
              <a:rPr lang="en-US" dirty="0" err="1"/>
              <a:t>consectetur</a:t>
            </a:r>
            <a:r>
              <a:rPr lang="en-US" dirty="0"/>
              <a:t>, from a </a:t>
            </a:r>
            <a:r>
              <a:rPr lang="en-US" dirty="0" err="1"/>
              <a:t>Lorem</a:t>
            </a:r>
            <a:r>
              <a:rPr lang="en-US" dirty="0"/>
              <a:t> </a:t>
            </a:r>
            <a:r>
              <a:rPr lang="en-US" dirty="0" err="1"/>
              <a:t>Ipsum</a:t>
            </a:r>
            <a:r>
              <a:rPr lang="en-US" dirty="0"/>
              <a:t> passage, and going through the cites of the word in classical literature, discovered the undoubtable source. </a:t>
            </a:r>
            <a:r>
              <a:rPr lang="en-US" dirty="0" err="1"/>
              <a:t>Lorem</a:t>
            </a:r>
            <a:r>
              <a:rPr lang="en-US" dirty="0"/>
              <a:t> </a:t>
            </a:r>
            <a:r>
              <a:rPr lang="en-US" dirty="0" err="1"/>
              <a:t>Ipsum</a:t>
            </a:r>
            <a:r>
              <a:rPr lang="en-US" dirty="0"/>
              <a:t> comes from sections 1.10.32 and 1.10.33 of "de </a:t>
            </a:r>
            <a:r>
              <a:rPr lang="en-US" dirty="0" err="1"/>
              <a:t>Finibus</a:t>
            </a:r>
            <a:r>
              <a:rPr lang="en-US" dirty="0"/>
              <a:t> </a:t>
            </a:r>
            <a:r>
              <a:rPr lang="en-US" dirty="0" err="1"/>
              <a:t>Bonorum</a:t>
            </a:r>
            <a:r>
              <a:rPr lang="en-US" dirty="0"/>
              <a:t> et </a:t>
            </a:r>
            <a:r>
              <a:rPr lang="en-US" dirty="0" err="1"/>
              <a:t>Malorum</a:t>
            </a:r>
            <a:r>
              <a:rPr lang="en-US" dirty="0"/>
              <a:t>" (The Extremes of Good and Evil) by Cicero, written in 45 BC. This book is a treatise on the theory of ethics, very popular during the Renaissance. The first line of </a:t>
            </a:r>
            <a:r>
              <a:rPr lang="en-US" dirty="0" err="1"/>
              <a:t>Lorem</a:t>
            </a:r>
            <a:r>
              <a:rPr lang="en-US" dirty="0"/>
              <a:t> </a:t>
            </a:r>
            <a:r>
              <a:rPr lang="en-US" dirty="0" err="1"/>
              <a:t>Ipsum</a:t>
            </a:r>
            <a:r>
              <a:rPr lang="en-US" dirty="0"/>
              <a:t>, "</a:t>
            </a:r>
            <a:r>
              <a:rPr lang="en-US" dirty="0" err="1"/>
              <a:t>Lorem</a:t>
            </a:r>
            <a:r>
              <a:rPr lang="en-US" dirty="0"/>
              <a:t> </a:t>
            </a:r>
            <a:r>
              <a:rPr lang="en-US" dirty="0" err="1"/>
              <a:t>ipsum</a:t>
            </a:r>
            <a:r>
              <a:rPr lang="en-US" dirty="0"/>
              <a:t> dolor sit </a:t>
            </a:r>
            <a:r>
              <a:rPr lang="en-US" dirty="0" err="1"/>
              <a:t>amet</a:t>
            </a:r>
            <a:r>
              <a:rPr lang="en-US" dirty="0"/>
              <a:t>..", comes from a line in section 1.10.32.</a:t>
            </a:r>
          </a:p>
          <a:p>
            <a:r>
              <a:rPr lang="en-US" dirty="0"/>
              <a:t>The standard chunk of </a:t>
            </a:r>
            <a:r>
              <a:rPr lang="en-US" dirty="0" err="1"/>
              <a:t>Lorem</a:t>
            </a:r>
            <a:r>
              <a:rPr lang="en-US" dirty="0"/>
              <a:t> </a:t>
            </a:r>
            <a:r>
              <a:rPr lang="en-US" dirty="0" err="1"/>
              <a:t>Ipsum</a:t>
            </a:r>
            <a:r>
              <a:rPr lang="en-US" dirty="0"/>
              <a:t> used since the 1500s is reproduced below for those interested. Sections 1.10.32 and 1.10.33 from "de </a:t>
            </a:r>
            <a:r>
              <a:rPr lang="en-US" dirty="0" err="1"/>
              <a:t>Finibus</a:t>
            </a:r>
            <a:r>
              <a:rPr lang="en-US" dirty="0"/>
              <a:t> </a:t>
            </a:r>
            <a:r>
              <a:rPr lang="en-US" dirty="0" err="1"/>
              <a:t>Bonorum</a:t>
            </a:r>
            <a:r>
              <a:rPr lang="en-US" dirty="0"/>
              <a:t> et </a:t>
            </a:r>
            <a:r>
              <a:rPr lang="en-US" dirty="0" err="1"/>
              <a:t>Malorum</a:t>
            </a:r>
            <a:r>
              <a:rPr lang="en-US" dirty="0"/>
              <a:t>" by Cicero are also reproduced in their exact original form, accompanied by English</a:t>
            </a:r>
          </a:p>
          <a:p>
            <a:r>
              <a:rPr lang="en-US" dirty="0"/>
              <a:t>What is </a:t>
            </a:r>
            <a:r>
              <a:rPr lang="en-US" dirty="0" err="1"/>
              <a:t>Lorem</a:t>
            </a:r>
            <a:r>
              <a:rPr lang="en-US" dirty="0"/>
              <a:t> </a:t>
            </a:r>
            <a:r>
              <a:rPr lang="en-US" dirty="0" err="1"/>
              <a:t>Ipsum</a:t>
            </a:r>
            <a:r>
              <a:rPr lang="en-US" dirty="0"/>
              <a:t>?</a:t>
            </a:r>
          </a:p>
          <a:p>
            <a:r>
              <a:rPr lang="en-US" b="1" dirty="0" err="1"/>
              <a:t>Lorem</a:t>
            </a:r>
            <a:r>
              <a:rPr lang="en-US" b="1" dirty="0"/>
              <a:t> </a:t>
            </a:r>
            <a:r>
              <a:rPr lang="en-US" b="1"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a:t>
            </a:r>
            <a:r>
              <a:rPr lang="en-US" dirty="0" err="1"/>
              <a:t>Lorem</a:t>
            </a:r>
            <a:r>
              <a:rPr lang="en-US" dirty="0"/>
              <a:t> </a:t>
            </a:r>
            <a:r>
              <a:rPr lang="en-US" dirty="0" err="1"/>
              <a:t>Ipsum</a:t>
            </a:r>
            <a:r>
              <a:rPr lang="en-US" dirty="0"/>
              <a:t> passages, and more recently with desktop publishing software like Aldus PageMaker including versions of </a:t>
            </a:r>
            <a:r>
              <a:rPr lang="en-US" dirty="0" err="1"/>
              <a:t>Lorem</a:t>
            </a:r>
            <a:r>
              <a:rPr lang="en-US" dirty="0"/>
              <a:t> </a:t>
            </a:r>
            <a:r>
              <a:rPr lang="en-US" dirty="0" err="1"/>
              <a:t>Ipsum</a:t>
            </a:r>
            <a:r>
              <a:rPr lang="en-US" dirty="0"/>
              <a:t>.</a:t>
            </a:r>
          </a:p>
          <a:p>
            <a:r>
              <a:rPr lang="en-US" dirty="0"/>
              <a:t>Why do we use it?</a:t>
            </a:r>
          </a:p>
          <a:p>
            <a:r>
              <a:rPr lang="en-US" dirty="0"/>
              <a:t>It is a long established fact that a reader will be distracted by the readable content of a page when looking at its layout. The point of using </a:t>
            </a:r>
            <a:r>
              <a:rPr lang="en-US" dirty="0" err="1"/>
              <a:t>Lorem</a:t>
            </a:r>
            <a:r>
              <a:rPr lang="en-US" dirty="0"/>
              <a:t> </a:t>
            </a:r>
            <a:r>
              <a:rPr lang="en-US" dirty="0" err="1"/>
              <a:t>Ipsum</a:t>
            </a:r>
            <a:r>
              <a:rPr lang="en-US" dirty="0"/>
              <a:t> is that it has a more-or-less normal distribution of letters, as opposed to using 'Content here, content here', making it look like readable English. Many desktop publishing packages and web page editors now use </a:t>
            </a:r>
            <a:r>
              <a:rPr lang="en-US" dirty="0" err="1"/>
              <a:t>Lorem</a:t>
            </a:r>
            <a:r>
              <a:rPr lang="en-US" dirty="0"/>
              <a:t> </a:t>
            </a:r>
            <a:r>
              <a:rPr lang="en-US" dirty="0" err="1"/>
              <a:t>Ipsum</a:t>
            </a:r>
            <a:r>
              <a:rPr lang="en-US" dirty="0"/>
              <a:t> as their default model text, and a search for '</a:t>
            </a:r>
            <a:r>
              <a:rPr lang="en-US" dirty="0" err="1"/>
              <a:t>lorem</a:t>
            </a:r>
            <a:r>
              <a:rPr lang="en-US" dirty="0"/>
              <a:t> </a:t>
            </a:r>
            <a:r>
              <a:rPr lang="en-US" dirty="0" err="1"/>
              <a:t>ipsum</a:t>
            </a:r>
            <a:r>
              <a:rPr lang="en-US" dirty="0"/>
              <a:t>' will uncover many web sites still in their infancy. Various versions have evolved over the years, sometimes by accident, sometimes on purpose (injected </a:t>
            </a:r>
            <a:r>
              <a:rPr lang="en-US" dirty="0" err="1"/>
              <a:t>humour</a:t>
            </a:r>
            <a:r>
              <a:rPr lang="en-US" dirty="0"/>
              <a:t> and the like).</a:t>
            </a:r>
          </a:p>
          <a:p>
            <a:r>
              <a:rPr lang="en-US" dirty="0"/>
              <a:t/>
            </a:r>
            <a:br>
              <a:rPr lang="en-US" dirty="0"/>
            </a:br>
            <a:r>
              <a:rPr lang="en-US" dirty="0"/>
              <a:t>Where does it come from?</a:t>
            </a:r>
          </a:p>
          <a:p>
            <a:r>
              <a:rPr lang="en-US" dirty="0"/>
              <a:t>Contrary to popular belief, </a:t>
            </a:r>
            <a:r>
              <a:rPr lang="en-US" dirty="0" err="1"/>
              <a:t>Lorem</a:t>
            </a:r>
            <a:r>
              <a:rPr lang="en-US" dirty="0"/>
              <a:t> </a:t>
            </a:r>
            <a:r>
              <a:rPr lang="en-US" dirty="0" err="1"/>
              <a:t>Ipsum</a:t>
            </a:r>
            <a:r>
              <a:rPr lang="en-US" dirty="0"/>
              <a:t> is not simply random text. It has roots in a piece of classical Latin literature from 45 BC, making it over 2000 years old. Richard McClintock, a Latin professor at Hampden-Sydney College in Virginia, looked up one of the more obscure Latin words, </a:t>
            </a:r>
            <a:r>
              <a:rPr lang="en-US" dirty="0" err="1"/>
              <a:t>consectetur</a:t>
            </a:r>
            <a:r>
              <a:rPr lang="en-US" dirty="0"/>
              <a:t>, from a </a:t>
            </a:r>
            <a:r>
              <a:rPr lang="en-US" dirty="0" err="1"/>
              <a:t>Lorem</a:t>
            </a:r>
            <a:r>
              <a:rPr lang="en-US" dirty="0"/>
              <a:t> </a:t>
            </a:r>
            <a:r>
              <a:rPr lang="en-US" dirty="0" err="1"/>
              <a:t>Ipsum</a:t>
            </a:r>
            <a:r>
              <a:rPr lang="en-US" dirty="0"/>
              <a:t> passage, and going through the cites of the word in classical literature, discovered the undoubtable source. </a:t>
            </a:r>
            <a:r>
              <a:rPr lang="en-US" dirty="0" err="1"/>
              <a:t>Lorem</a:t>
            </a:r>
            <a:r>
              <a:rPr lang="en-US" dirty="0"/>
              <a:t> </a:t>
            </a:r>
            <a:r>
              <a:rPr lang="en-US" dirty="0" err="1"/>
              <a:t>Ipsum</a:t>
            </a:r>
            <a:r>
              <a:rPr lang="en-US" dirty="0"/>
              <a:t> comes from sections 1.10.32 and 1.10.33 of "de </a:t>
            </a:r>
            <a:r>
              <a:rPr lang="en-US" dirty="0" err="1"/>
              <a:t>Finibus</a:t>
            </a:r>
            <a:r>
              <a:rPr lang="en-US" dirty="0"/>
              <a:t> </a:t>
            </a:r>
            <a:r>
              <a:rPr lang="en-US" dirty="0" err="1"/>
              <a:t>Bonorum</a:t>
            </a:r>
            <a:r>
              <a:rPr lang="en-US" dirty="0"/>
              <a:t> et </a:t>
            </a:r>
            <a:r>
              <a:rPr lang="en-US" dirty="0" err="1"/>
              <a:t>Malorum</a:t>
            </a:r>
            <a:r>
              <a:rPr lang="en-US" dirty="0"/>
              <a:t>" (The Extremes of Good and Evil) by Cicero, written in 45 BC. This book is a treatise on the theory of ethics, very popular during the Renaissance. The first line of </a:t>
            </a:r>
            <a:r>
              <a:rPr lang="en-US" dirty="0" err="1"/>
              <a:t>Lorem</a:t>
            </a:r>
            <a:r>
              <a:rPr lang="en-US" dirty="0"/>
              <a:t> </a:t>
            </a:r>
            <a:r>
              <a:rPr lang="en-US" dirty="0" err="1"/>
              <a:t>Ipsum</a:t>
            </a:r>
            <a:r>
              <a:rPr lang="en-US" dirty="0"/>
              <a:t>, "</a:t>
            </a:r>
            <a:r>
              <a:rPr lang="en-US" dirty="0" err="1"/>
              <a:t>Lorem</a:t>
            </a:r>
            <a:r>
              <a:rPr lang="en-US" dirty="0"/>
              <a:t> </a:t>
            </a:r>
            <a:r>
              <a:rPr lang="en-US" dirty="0" err="1"/>
              <a:t>ipsum</a:t>
            </a:r>
            <a:r>
              <a:rPr lang="en-US" dirty="0"/>
              <a:t> dolor sit </a:t>
            </a:r>
            <a:r>
              <a:rPr lang="en-US" dirty="0" err="1"/>
              <a:t>amet</a:t>
            </a:r>
            <a:r>
              <a:rPr lang="en-US" dirty="0"/>
              <a:t>..", comes from a line in section 1.10.32.</a:t>
            </a:r>
          </a:p>
          <a:p>
            <a:r>
              <a:rPr lang="en-US" dirty="0"/>
              <a:t>The standard chunk of </a:t>
            </a:r>
            <a:r>
              <a:rPr lang="en-US" dirty="0" err="1"/>
              <a:t>Lorem</a:t>
            </a:r>
            <a:r>
              <a:rPr lang="en-US" dirty="0"/>
              <a:t> </a:t>
            </a:r>
            <a:r>
              <a:rPr lang="en-US" dirty="0" err="1"/>
              <a:t>Ipsum</a:t>
            </a:r>
            <a:r>
              <a:rPr lang="en-US" dirty="0"/>
              <a:t> used since the 1500s is reproduced below for those interested. Sections 1.10.32 and 1.10.33 from "de </a:t>
            </a:r>
            <a:r>
              <a:rPr lang="en-US" dirty="0" err="1"/>
              <a:t>Finibus</a:t>
            </a:r>
            <a:r>
              <a:rPr lang="en-US" dirty="0"/>
              <a:t> </a:t>
            </a:r>
            <a:r>
              <a:rPr lang="en-US" dirty="0" err="1"/>
              <a:t>Bonorum</a:t>
            </a:r>
            <a:r>
              <a:rPr lang="en-US" dirty="0"/>
              <a:t> et </a:t>
            </a:r>
            <a:r>
              <a:rPr lang="en-US" dirty="0" err="1"/>
              <a:t>Malorum</a:t>
            </a:r>
            <a:r>
              <a:rPr lang="en-US"/>
              <a:t>" by Cicero are also reproduced in their exact original form, accompanied by English</a:t>
            </a:r>
          </a:p>
          <a:p>
            <a:endParaRPr lang=""/>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887" y="2828925"/>
            <a:ext cx="1800225" cy="120015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890" y="330423"/>
            <a:ext cx="1800225" cy="1200150"/>
          </a:xfrm>
          <a:prstGeom prst="rect">
            <a:avLst/>
          </a:prstGeom>
        </p:spPr>
      </p:pic>
    </p:spTree>
    <p:extLst>
      <p:ext uri="{BB962C8B-B14F-4D97-AF65-F5344CB8AC3E}">
        <p14:creationId xmlns:p14="http://schemas.microsoft.com/office/powerpoint/2010/main" val="1142255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Words>
  <Application>Microsoft Office PowerPoint</Application>
  <PresentationFormat>Widescreen</PresentationFormat>
  <Paragraphs>64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What is Lorem Ipsum?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 Why do we use it? 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  Where does it come from? 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consectetur, from a Lorem Ipsum passage, and going through the cites of the word in classical literature, discovered the undoubtable source. Lorem Ipsum comes from sections 1.10.32 and 1.10.33 of "de Finibus Bonorum et Malorum" (The Extremes of Good and Evil) by Cicero, written in 45 BC. This book is a treatise on the theory of ethics, very popular during the Renaissance. The first line of Lorem Ipsum, "Lorem ipsum dolor sit amet..", comes from a line in section 1.10.32. The standard chunk of Lorem Ipsum used since the 1500s is reproduced below for those interested. Sections 1.10.32 and 1.10.33 from "de Finibus Bonorum et Malorum" by Cicero are also reproduced in their exact original form, accompanied by English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3S</dc:creator>
  <cp:lastModifiedBy>3S</cp:lastModifiedBy>
  <cp:revision>3</cp:revision>
  <dcterms:created xsi:type="dcterms:W3CDTF">2023-04-11T13:13:15Z</dcterms:created>
  <dcterms:modified xsi:type="dcterms:W3CDTF">2023-04-12T09:38:06Z</dcterms:modified>
</cp:coreProperties>
</file>