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7" r:id="rId5"/>
    <p:sldId id="304" r:id="rId6"/>
    <p:sldId id="258" r:id="rId7"/>
    <p:sldId id="259" r:id="rId8"/>
    <p:sldId id="271" r:id="rId9"/>
    <p:sldId id="296" r:id="rId10"/>
    <p:sldId id="297" r:id="rId11"/>
    <p:sldId id="266" r:id="rId12"/>
    <p:sldId id="298" r:id="rId13"/>
    <p:sldId id="299" r:id="rId14"/>
    <p:sldId id="301" r:id="rId15"/>
    <p:sldId id="302" r:id="rId16"/>
    <p:sldId id="303" r:id="rId17"/>
    <p:sldId id="300" r:id="rId18"/>
    <p:sldId id="268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 smtClean="0">
              <a:solidFill>
                <a:srgbClr val="7030A0"/>
              </a:solidFill>
            </a:rPr>
            <a:t>项目概述（项目背景）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cxnId="{C5333796-9B90-4061-ABE1-B5612E00F17D}" type="par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cxnId="{C5333796-9B90-4061-ABE1-B5612E00F17D}" type="sib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DBA-F7C9-4100-B7A5-B89707B9B6C4}" type="presOf" srcId="{B979568C-B63D-4568-A590-C3EBB31D8CC8}" destId="{7FBBAB32-35F3-46E1-821C-A0EA844738D0}" srcOrd="0" destOrd="0" presId="urn:microsoft.com/office/officeart/2005/8/layout/vList2"/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524114D3-B59C-427D-9EEB-E3C35AFE1110}" type="presOf" srcId="{A8CF9E48-722C-44F2-903F-8071CDDC2A96}" destId="{FAA61AEF-7924-4245-92EC-5B64FA97A33C}" srcOrd="0" destOrd="0" presId="urn:microsoft.com/office/officeart/2005/8/layout/vList2"/>
    <dgm:cxn modelId="{5D5F9E8B-832F-49A5-AD87-BE991C678CB3}" type="presParOf" srcId="{7FBBAB32-35F3-46E1-821C-A0EA844738D0}" destId="{FAA61AEF-7924-4245-92EC-5B64FA97A3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774"/>
          <a:ext cx="9603273" cy="5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i="0" kern="1200" dirty="0" smtClean="0">
              <a:solidFill>
                <a:srgbClr val="7030A0"/>
              </a:solidFill>
            </a:rPr>
            <a:t>项目概述（项目背景）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7321" y="28095"/>
        <a:ext cx="9548631" cy="50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4D6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进销存管理系统</a:t>
            </a:r>
            <a:endParaRPr dirty="0">
              <a:solidFill>
                <a:srgbClr val="F4D66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项目界面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登录界面：</a:t>
            </a:r>
            <a:endParaRPr lang="zh-CN" altLang="en-US" dirty="0"/>
          </a:p>
        </p:txBody>
      </p:sp>
      <p:pic>
        <p:nvPicPr>
          <p:cNvPr id="4" name="图片 3" descr="QQ截图201901062004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3520" y="2382520"/>
            <a:ext cx="6850380" cy="4093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主界面：</a:t>
            </a:r>
            <a:endParaRPr lang="zh-CN" altLang="en-US"/>
          </a:p>
        </p:txBody>
      </p:sp>
      <p:pic>
        <p:nvPicPr>
          <p:cNvPr id="4" name="图片 3" descr="QQ截图201901062004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840" y="2168525"/>
            <a:ext cx="9471660" cy="4327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入库管理：</a:t>
            </a:r>
            <a:endParaRPr lang="zh-CN" altLang="en-US"/>
          </a:p>
        </p:txBody>
      </p:sp>
      <p:pic>
        <p:nvPicPr>
          <p:cNvPr id="4" name="图片 3" descr="QQ截图201901062045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2603500"/>
            <a:ext cx="8202295" cy="3415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出库管理：</a:t>
            </a:r>
            <a:endParaRPr lang="zh-CN" altLang="en-US"/>
          </a:p>
        </p:txBody>
      </p:sp>
      <p:pic>
        <p:nvPicPr>
          <p:cNvPr id="4" name="图片 3" descr="QQ截图201901062046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265" y="2529840"/>
            <a:ext cx="886968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库存管理：</a:t>
            </a:r>
            <a:endParaRPr lang="zh-CN" altLang="en-US"/>
          </a:p>
        </p:txBody>
      </p:sp>
      <p:pic>
        <p:nvPicPr>
          <p:cNvPr id="4" name="图片 3" descr="QQ浏览器截图20190106205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4305" y="2137410"/>
            <a:ext cx="8849995" cy="42221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预警信息（提示库存量）：</a:t>
            </a:r>
            <a:endParaRPr lang="zh-CN" altLang="en-US"/>
          </a:p>
        </p:txBody>
      </p:sp>
      <p:pic>
        <p:nvPicPr>
          <p:cNvPr id="4" name="图片 3" descr="QQ浏览器截图201901062054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2964815"/>
            <a:ext cx="7856220" cy="3579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密码修改：</a:t>
            </a:r>
            <a:endParaRPr lang="zh-CN" altLang="en-US"/>
          </a:p>
        </p:txBody>
      </p:sp>
      <p:pic>
        <p:nvPicPr>
          <p:cNvPr id="4" name="图片 3" descr="QQ截图20190106204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0" y="2856230"/>
            <a:ext cx="5484495" cy="2791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</a:t>
            </a:r>
            <a:r>
              <a:rPr lang="zh-CN" b="1" dirty="0" smtClean="0"/>
              <a:t>有待提高方面</a:t>
            </a:r>
            <a:endParaRPr 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项目中也有一些有待改善的功能，如界面的人性化。</a:t>
            </a:r>
            <a:endParaRPr lang="zh-CN" altLang="en-US" dirty="0"/>
          </a:p>
          <a:p>
            <a:r>
              <a:rPr lang="zh-CN" altLang="en-US" dirty="0"/>
              <a:t>界面的优化问题。</a:t>
            </a:r>
            <a:endParaRPr lang="zh-CN" altLang="en-US" dirty="0"/>
          </a:p>
          <a:p>
            <a:r>
              <a:rPr lang="zh-CN" altLang="en-US" dirty="0"/>
              <a:t>管理员精细化操作。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项目团队介绍</a:t>
            </a:r>
            <a:endParaRPr lang="en-US" dirty="0"/>
          </a:p>
          <a:p>
            <a:r>
              <a:rPr lang="zh-CN" altLang="en-US" dirty="0" smtClean="0"/>
              <a:t>项目概述</a:t>
            </a:r>
            <a:endParaRPr lang="en-US" dirty="0"/>
          </a:p>
          <a:p>
            <a:r>
              <a:rPr lang="zh-CN" altLang="en-US" dirty="0" smtClean="0"/>
              <a:t>项目实现技术</a:t>
            </a:r>
            <a:endParaRPr lang="en-US" dirty="0"/>
          </a:p>
          <a:p>
            <a:r>
              <a:rPr lang="zh-CN" altLang="en-US" dirty="0" smtClean="0"/>
              <a:t>挑战和解决方案</a:t>
            </a:r>
            <a:endParaRPr lang="en-US" dirty="0"/>
          </a:p>
          <a:p>
            <a:r>
              <a:rPr lang="zh-CN" altLang="en-US" dirty="0" smtClean="0"/>
              <a:t>项目未来愿景</a:t>
            </a:r>
            <a:endParaRPr lang="en-US" dirty="0"/>
          </a:p>
          <a:p>
            <a:r>
              <a:rPr lang="zh-CN" altLang="en-US" dirty="0" smtClean="0"/>
              <a:t>项目开发学习成果</a:t>
            </a:r>
            <a:endParaRPr lang="en-US" dirty="0"/>
          </a:p>
          <a:p>
            <a:r>
              <a:rPr lang="zh-CN" altLang="en-US" dirty="0" smtClean="0"/>
              <a:t>问题与回答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 smtClean="0">
                <a:solidFill>
                  <a:schemeClr val="tx2">
                    <a:lumMod val="75000"/>
                  </a:schemeClr>
                </a:solidFill>
              </a:rPr>
              <a:t>代长甲</a:t>
            </a:r>
            <a:endParaRPr 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961" y="439612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2">
                    <a:lumMod val="75000"/>
                  </a:schemeClr>
                </a:solidFill>
              </a:rPr>
              <a:t>魏家炜</a:t>
            </a:r>
            <a:endParaRPr 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6258" y="2591946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2">
                    <a:lumMod val="75000"/>
                  </a:schemeClr>
                </a:solidFill>
              </a:rPr>
              <a:t>胡宝进</a:t>
            </a:r>
            <a:endParaRPr 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3563" y="440099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代长甲：登陆以及修改密码，预警信息设置</a:t>
            </a:r>
            <a:endParaRPr lang="zh-CN" altLang="en-US"/>
          </a:p>
          <a:p>
            <a:r>
              <a:rPr lang="zh-CN" altLang="en-US"/>
              <a:t>胡宝进：分类管理，入库管理</a:t>
            </a:r>
            <a:endParaRPr lang="zh-CN" altLang="en-US"/>
          </a:p>
          <a:p>
            <a:r>
              <a:rPr lang="zh-CN" altLang="en-US"/>
              <a:t>魏家炜：库存管理，出库管理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进销存管理系统是一种可用于管理库存的系统，可以清晰地管理仓储商品的</a:t>
            </a:r>
            <a:endParaRPr lang="zh-CN" altLang="en-US" dirty="0"/>
          </a:p>
          <a:p>
            <a:r>
              <a:rPr lang="zh-CN" altLang="en-US" dirty="0"/>
              <a:t>存量，日期，供求，以及使用者的上货和出货。</a:t>
            </a:r>
            <a:endParaRPr lang="zh-CN" altLang="en-US" dirty="0"/>
          </a:p>
          <a:p>
            <a:r>
              <a:rPr lang="zh-CN" altLang="en-US" dirty="0"/>
              <a:t>总之，</a:t>
            </a:r>
            <a:r>
              <a:rPr lang="zh-CN" altLang="en-US" dirty="0">
                <a:sym typeface="+mn-ea"/>
              </a:rPr>
              <a:t>进销存信息系统</a:t>
            </a:r>
            <a:r>
              <a:rPr lang="zh-CN" altLang="en-US" dirty="0"/>
              <a:t>方便经营企业进行出入库。</a:t>
            </a:r>
            <a:r>
              <a:rPr lang="zh-CN" altLang="en-US" dirty="0">
                <a:sym typeface="+mn-ea"/>
              </a:rPr>
              <a:t>能够满足商家产品产品追溯在经营环节的基本需求。</a:t>
            </a:r>
            <a:r>
              <a:rPr lang="zh-CN" altLang="en-US" dirty="0"/>
              <a:t>也能满足经营企业常见需求，能处理日常采购、销售业务，报表能覆盖客户关心需求。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项目描述：SSM+bootstrap+jquery+maven写的进存销管理系统，适合熟悉ssm框架，运用bootstrap和jquery搭建前台页面。</a:t>
            </a:r>
            <a:endParaRPr lang="en-US" dirty="0"/>
          </a:p>
          <a:p>
            <a:r>
              <a:rPr lang="en-US" dirty="0"/>
              <a:t>项目技术：spring+spring mvc+mybatis+bootstrap+jquery+MySQL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主要功能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项目核心功能：对商品的进销存处理。</a:t>
            </a:r>
            <a:endParaRPr lang="zh-CN" altLang="en-US" dirty="0" smtClean="0"/>
          </a:p>
          <a:p>
            <a:endParaRPr lang="en-US" dirty="0"/>
          </a:p>
          <a:p>
            <a:r>
              <a:rPr lang="zh-CN" altLang="en-US" dirty="0"/>
              <a:t>支持用户登录 </a:t>
            </a:r>
            <a:endParaRPr lang="zh-CN" altLang="en-US" dirty="0"/>
          </a:p>
          <a:p>
            <a:r>
              <a:rPr lang="zh-CN" altLang="en-US" dirty="0"/>
              <a:t>支持修改密码</a:t>
            </a:r>
            <a:endParaRPr lang="zh-CN" altLang="en-US" dirty="0"/>
          </a:p>
          <a:p>
            <a:r>
              <a:rPr lang="zh-CN" altLang="en-US" dirty="0"/>
              <a:t>支持发布新商品，删除旧商品</a:t>
            </a:r>
            <a:endParaRPr lang="zh-CN" altLang="en-US" dirty="0"/>
          </a:p>
          <a:p>
            <a:r>
              <a:rPr lang="zh-CN" altLang="en-US" dirty="0"/>
              <a:t>支持修改商品信息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数据库表</a:t>
            </a:r>
            <a:endParaRPr lang="zh-CN" altLang="en-US"/>
          </a:p>
        </p:txBody>
      </p:sp>
      <p:pic>
        <p:nvPicPr>
          <p:cNvPr id="4" name="内容占位符 3" descr="QQ截图201901062038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4195" y="1903095"/>
            <a:ext cx="4526280" cy="1264920"/>
          </a:xfrm>
          <a:prstGeom prst="rect">
            <a:avLst/>
          </a:prstGeom>
        </p:spPr>
      </p:pic>
      <p:pic>
        <p:nvPicPr>
          <p:cNvPr id="5" name="图片 4" descr="QQ截图201901062038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903095"/>
            <a:ext cx="3482340" cy="1592580"/>
          </a:xfrm>
          <a:prstGeom prst="rect">
            <a:avLst/>
          </a:prstGeom>
        </p:spPr>
      </p:pic>
      <p:pic>
        <p:nvPicPr>
          <p:cNvPr id="6" name="图片 5" descr="QQ截图201901062038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" y="3260725"/>
            <a:ext cx="3619500" cy="2103120"/>
          </a:xfrm>
          <a:prstGeom prst="rect">
            <a:avLst/>
          </a:prstGeom>
        </p:spPr>
      </p:pic>
      <p:pic>
        <p:nvPicPr>
          <p:cNvPr id="7" name="图片 6" descr="QQ截图201901062038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0" y="3652520"/>
            <a:ext cx="433641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数据库表</a:t>
            </a:r>
            <a:endParaRPr lang="zh-CN" altLang="en-US"/>
          </a:p>
        </p:txBody>
      </p:sp>
      <p:pic>
        <p:nvPicPr>
          <p:cNvPr id="4" name="内容占位符 3" descr="QQ截图201901062039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640" y="2204720"/>
            <a:ext cx="3265170" cy="963930"/>
          </a:xfrm>
          <a:prstGeom prst="rect">
            <a:avLst/>
          </a:prstGeom>
        </p:spPr>
      </p:pic>
      <p:pic>
        <p:nvPicPr>
          <p:cNvPr id="5" name="图片 4" descr="QQ截图201901062039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603625"/>
            <a:ext cx="6554470" cy="14611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542</Words>
  <Application>WPS 演示</Application>
  <PresentationFormat>宽屏</PresentationFormat>
  <Paragraphs>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Arial Unicode MS</vt:lpstr>
      <vt:lpstr>Calibri</vt:lpstr>
      <vt:lpstr>Ion Boardroom</vt:lpstr>
      <vt:lpstr>进销存管理系统</vt:lpstr>
      <vt:lpstr>目录</vt:lpstr>
      <vt:lpstr>开发团队</vt:lpstr>
      <vt:lpstr>项目分工</vt:lpstr>
      <vt:lpstr>PowerPoint 演示文稿</vt:lpstr>
      <vt:lpstr>项目实现技术</vt:lpstr>
      <vt:lpstr>主要功能</vt:lpstr>
      <vt:lpstr>数据库表</vt:lpstr>
      <vt:lpstr>数据库表</vt:lpstr>
      <vt:lpstr>项目界面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项目有待提高方面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14437</cp:lastModifiedBy>
  <cp:revision>50</cp:revision>
  <dcterms:created xsi:type="dcterms:W3CDTF">2016-12-16T07:43:00Z</dcterms:created>
  <dcterms:modified xsi:type="dcterms:W3CDTF">2019-01-07T03:18:27Z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