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57" r:id="rId5"/>
    <p:sldId id="304" r:id="rId6"/>
    <p:sldId id="258" r:id="rId7"/>
    <p:sldId id="259" r:id="rId8"/>
    <p:sldId id="271" r:id="rId9"/>
    <p:sldId id="296" r:id="rId10"/>
    <p:sldId id="297" r:id="rId11"/>
    <p:sldId id="266" r:id="rId12"/>
    <p:sldId id="298" r:id="rId13"/>
    <p:sldId id="299" r:id="rId14"/>
    <p:sldId id="301" r:id="rId15"/>
    <p:sldId id="302" r:id="rId16"/>
    <p:sldId id="303" r:id="rId17"/>
    <p:sldId id="268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9568C-B63D-4568-A590-C3EBB31D8C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F9E48-722C-44F2-903F-8071CDDC2A96}">
      <dgm:prSet custT="1"/>
      <dgm:spPr/>
      <dgm:t>
        <a:bodyPr/>
        <a:lstStyle/>
        <a:p>
          <a:r>
            <a:rPr lang="zh-CN" altLang="en-US" sz="3600" b="1" i="0" dirty="0" smtClean="0">
              <a:solidFill>
                <a:srgbClr val="7030A0"/>
              </a:solidFill>
            </a:rPr>
            <a:t>项目概述（项目背景）</a:t>
          </a:r>
          <a:endParaRPr lang="en-US" sz="3600" b="1" dirty="0">
            <a:solidFill>
              <a:srgbClr val="7030A0"/>
            </a:solidFill>
          </a:endParaRPr>
        </a:p>
      </dgm:t>
    </dgm:pt>
    <dgm:pt modelId="{25F034C8-512F-407A-8011-4E49C84E7504}" cxnId="{C5333796-9B90-4061-ABE1-B5612E00F17D}" type="par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ACE0C209-70A5-4AA4-81DE-B72BD603FE0A}" cxnId="{C5333796-9B90-4061-ABE1-B5612E00F17D}" type="sibTrans">
      <dgm:prSet/>
      <dgm:spPr/>
      <dgm:t>
        <a:bodyPr/>
        <a:lstStyle/>
        <a:p>
          <a:endParaRPr lang="en-US" sz="3600" b="1">
            <a:solidFill>
              <a:srgbClr val="7030A0"/>
            </a:solidFill>
          </a:endParaRPr>
        </a:p>
      </dgm:t>
    </dgm:pt>
    <dgm:pt modelId="{7FBBAB32-35F3-46E1-821C-A0EA844738D0}" type="pres">
      <dgm:prSet presAssocID="{B979568C-B63D-4568-A590-C3EBB31D8C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A61AEF-7924-4245-92EC-5B64FA97A33C}" type="pres">
      <dgm:prSet presAssocID="{A8CF9E48-722C-44F2-903F-8071CDDC2A96}" presName="parentText" presStyleLbl="node1" presStyleIdx="0" presStyleCnt="1" custLinFactNeighborX="-499" custLinFactNeighborY="92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469DBA-F7C9-4100-B7A5-B89707B9B6C4}" type="presOf" srcId="{B979568C-B63D-4568-A590-C3EBB31D8CC8}" destId="{7FBBAB32-35F3-46E1-821C-A0EA844738D0}" srcOrd="0" destOrd="0" presId="urn:microsoft.com/office/officeart/2005/8/layout/vList2"/>
    <dgm:cxn modelId="{C5333796-9B90-4061-ABE1-B5612E00F17D}" srcId="{B979568C-B63D-4568-A590-C3EBB31D8CC8}" destId="{A8CF9E48-722C-44F2-903F-8071CDDC2A96}" srcOrd="0" destOrd="0" parTransId="{25F034C8-512F-407A-8011-4E49C84E7504}" sibTransId="{ACE0C209-70A5-4AA4-81DE-B72BD603FE0A}"/>
    <dgm:cxn modelId="{524114D3-B59C-427D-9EEB-E3C35AFE1110}" type="presOf" srcId="{A8CF9E48-722C-44F2-903F-8071CDDC2A96}" destId="{FAA61AEF-7924-4245-92EC-5B64FA97A33C}" srcOrd="0" destOrd="0" presId="urn:microsoft.com/office/officeart/2005/8/layout/vList2"/>
    <dgm:cxn modelId="{5D5F9E8B-832F-49A5-AD87-BE991C678CB3}" type="presParOf" srcId="{7FBBAB32-35F3-46E1-821C-A0EA844738D0}" destId="{FAA61AEF-7924-4245-92EC-5B64FA97A3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61AEF-7924-4245-92EC-5B64FA97A33C}">
      <dsp:nvSpPr>
        <dsp:cNvPr id="0" name=""/>
        <dsp:cNvSpPr/>
      </dsp:nvSpPr>
      <dsp:spPr>
        <a:xfrm>
          <a:off x="0" y="774"/>
          <a:ext cx="9603273" cy="5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i="0" kern="1200" dirty="0" smtClean="0">
              <a:solidFill>
                <a:srgbClr val="7030A0"/>
              </a:solidFill>
            </a:rPr>
            <a:t>项目概述（项目背景）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7321" y="28095"/>
        <a:ext cx="9548631" cy="50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>
                <a:solidFill>
                  <a:srgbClr val="F4D66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婚庆礼服租赁</a:t>
            </a:r>
            <a:r>
              <a:rPr dirty="0">
                <a:solidFill>
                  <a:srgbClr val="F4D66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</a:t>
            </a:r>
            <a:endParaRPr dirty="0">
              <a:solidFill>
                <a:srgbClr val="F4D66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6"/>
            <a:ext cx="2105440" cy="164297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702365"/>
            <a:ext cx="10972799" cy="1179444"/>
          </a:xfrm>
        </p:spPr>
        <p:txBody>
          <a:bodyPr/>
          <a:lstStyle/>
          <a:p>
            <a:r>
              <a:rPr lang="zh-CN" altLang="en-US" b="1" dirty="0" smtClean="0"/>
              <a:t>项目界面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登录界面：</a:t>
            </a:r>
            <a:endParaRPr lang="zh-CN" altLang="en-US" dirty="0"/>
          </a:p>
        </p:txBody>
      </p:sp>
      <p:pic>
        <p:nvPicPr>
          <p:cNvPr id="5" name="图片 4" descr="QQ截图20190114000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3585" y="1779270"/>
            <a:ext cx="6324600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主界面：</a:t>
            </a:r>
            <a:endParaRPr lang="zh-CN" altLang="en-US"/>
          </a:p>
        </p:txBody>
      </p:sp>
      <p:pic>
        <p:nvPicPr>
          <p:cNvPr id="5" name="图片 4" descr="QQ截图201901140002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7460" y="1680210"/>
            <a:ext cx="8213725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商品信息：</a:t>
            </a:r>
            <a:endParaRPr lang="zh-CN" altLang="en-US"/>
          </a:p>
        </p:txBody>
      </p:sp>
      <p:pic>
        <p:nvPicPr>
          <p:cNvPr id="5" name="图片 4" descr="QQ截图20190114000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240" y="2019300"/>
            <a:ext cx="6828155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购物车功能：</a:t>
            </a:r>
            <a:endParaRPr lang="zh-CN" altLang="en-US"/>
          </a:p>
        </p:txBody>
      </p:sp>
      <p:pic>
        <p:nvPicPr>
          <p:cNvPr id="5" name="图片 4" descr="QQ截图201901140003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303905"/>
            <a:ext cx="852487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个人中心功能：</a:t>
            </a:r>
            <a:endParaRPr lang="zh-CN" altLang="en-US"/>
          </a:p>
        </p:txBody>
      </p:sp>
      <p:pic>
        <p:nvPicPr>
          <p:cNvPr id="5" name="图片 4" descr="QQ截图201901140003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6730" y="2136140"/>
            <a:ext cx="73152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后台管理功能：</a:t>
            </a:r>
            <a:endParaRPr lang="zh-CN" altLang="en-US"/>
          </a:p>
        </p:txBody>
      </p:sp>
      <p:pic>
        <p:nvPicPr>
          <p:cNvPr id="5" name="图片 4" descr="QQ截图201901140007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070" y="3021965"/>
            <a:ext cx="8060055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项目</a:t>
            </a:r>
            <a:r>
              <a:rPr lang="zh-CN" b="1" dirty="0" smtClean="0"/>
              <a:t>有待提高方面</a:t>
            </a:r>
            <a:endParaRPr 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项目中也有一些有待改善的功能，如界面的人性化。</a:t>
            </a:r>
            <a:endParaRPr lang="zh-CN" altLang="en-US" dirty="0"/>
          </a:p>
          <a:p>
            <a:r>
              <a:rPr lang="zh-CN" altLang="en-US" dirty="0"/>
              <a:t>界面的优化问题。</a:t>
            </a:r>
            <a:endParaRPr lang="zh-CN" altLang="en-US" dirty="0"/>
          </a:p>
          <a:p>
            <a:r>
              <a:rPr lang="zh-CN" altLang="en-US" dirty="0"/>
              <a:t>管理员精细化操作。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Question and answ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9" y="2663557"/>
            <a:ext cx="4055671" cy="31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e1.mm.bing.net/th?&amp;id=OIP.Mbf4a764f97c71b4d0ecca6bc861bcb50H0&amp;w=181&amp;h=2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5" y="2663557"/>
            <a:ext cx="1724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e1.mm.bing.net/th?&amp;id=OIP.M84b708281016e7ed324a2bdb1a41454co0&amp;w=300&amp;h=225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89" y="315945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se1.mm.bing.net/th?&amp;id=OIP.M9d1bf3a50d020ff23000dcdf6435d812o0&amp;w=300&amp;h=192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8" y="2729855"/>
            <a:ext cx="4926304" cy="31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项目团队介绍</a:t>
            </a:r>
            <a:endParaRPr lang="en-US" dirty="0"/>
          </a:p>
          <a:p>
            <a:r>
              <a:rPr lang="zh-CN" altLang="en-US" dirty="0" smtClean="0"/>
              <a:t>项目概述</a:t>
            </a:r>
            <a:endParaRPr lang="en-US" dirty="0"/>
          </a:p>
          <a:p>
            <a:r>
              <a:rPr lang="zh-CN" altLang="en-US" dirty="0" smtClean="0"/>
              <a:t>项目实现技术</a:t>
            </a:r>
            <a:endParaRPr lang="en-US" dirty="0"/>
          </a:p>
          <a:p>
            <a:r>
              <a:rPr lang="zh-CN" altLang="en-US" dirty="0" smtClean="0"/>
              <a:t>挑战和解决方案</a:t>
            </a:r>
            <a:endParaRPr lang="en-US" dirty="0"/>
          </a:p>
          <a:p>
            <a:r>
              <a:rPr lang="zh-CN" altLang="en-US" dirty="0" smtClean="0"/>
              <a:t>项目未来愿景</a:t>
            </a:r>
            <a:endParaRPr lang="en-US" dirty="0"/>
          </a:p>
          <a:p>
            <a:r>
              <a:rPr lang="zh-CN" altLang="en-US" dirty="0" smtClean="0"/>
              <a:t>项目开发学习成果</a:t>
            </a:r>
            <a:endParaRPr lang="en-US" dirty="0"/>
          </a:p>
          <a:p>
            <a:r>
              <a:rPr lang="zh-CN" altLang="en-US" dirty="0" smtClean="0"/>
              <a:t>问题与回答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788" y="595377"/>
            <a:ext cx="1711544" cy="13355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开发团队</a:t>
            </a:r>
            <a:endParaRPr lang="en-US" dirty="0"/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64961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 smtClean="0">
                <a:solidFill>
                  <a:schemeClr val="tx2">
                    <a:lumMod val="75000"/>
                  </a:schemeClr>
                </a:solidFill>
              </a:rPr>
              <a:t>代长甲</a:t>
            </a:r>
            <a:endParaRPr 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4961" y="439612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tx2">
                    <a:lumMod val="75000"/>
                  </a:schemeClr>
                </a:solidFill>
              </a:rPr>
              <a:t>魏家炜</a:t>
            </a:r>
            <a:endParaRPr 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6258" y="2591946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tx2">
                    <a:lumMod val="75000"/>
                  </a:schemeClr>
                </a:solidFill>
              </a:rPr>
              <a:t>胡宝进</a:t>
            </a:r>
            <a:endParaRPr 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83563" y="440099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代长甲：前后台登陆注册，个人中心，购物车</a:t>
            </a:r>
            <a:endParaRPr lang="zh-CN" altLang="en-US"/>
          </a:p>
          <a:p>
            <a:r>
              <a:rPr lang="zh-CN" altLang="en-US"/>
              <a:t>胡宝进：后台首页，用户信息管理，物品类别管理，婚庆用品管理，租赁订单管理，租赁信息统计</a:t>
            </a:r>
            <a:endParaRPr lang="zh-CN" altLang="en-US"/>
          </a:p>
          <a:p>
            <a:r>
              <a:rPr lang="zh-CN" altLang="en-US"/>
              <a:t>魏家炜：前台主页，最新上架用品，热门物品，婚庆礼服，后台管理员个人信息管理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54955" y="1135823"/>
          <a:ext cx="9603274" cy="56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婚庆礼服租赁系统是买家可以实现浏览，租赁，</a:t>
            </a:r>
            <a:endParaRPr lang="zh-CN" altLang="en-US" dirty="0"/>
          </a:p>
          <a:p>
            <a:r>
              <a:rPr lang="zh-CN" altLang="en-US" dirty="0"/>
              <a:t>购买，查看订单，删除订单，缴纳定金功能的系统。</a:t>
            </a:r>
            <a:endParaRPr lang="zh-CN" altLang="en-US" dirty="0"/>
          </a:p>
          <a:p>
            <a:r>
              <a:rPr lang="zh-CN" altLang="en-US" dirty="0"/>
              <a:t>管理员可以实现对商品以及用户的管理。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项目实现技术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项目描述：SSM+bootstrap+jquery+maven写的</a:t>
            </a:r>
            <a:r>
              <a:rPr lang="zh-CN" altLang="en-US" dirty="0"/>
              <a:t>婚庆礼服租赁系统</a:t>
            </a:r>
            <a:r>
              <a:rPr lang="en-US" dirty="0"/>
              <a:t>，适合熟悉ssm框架，运用bootstrap和jquery搭建前台页面。</a:t>
            </a:r>
            <a:endParaRPr lang="en-US" dirty="0"/>
          </a:p>
          <a:p>
            <a:r>
              <a:rPr lang="en-US" dirty="0"/>
              <a:t>项目技术：spring+spring mvc+mybatis+bootstrap+jquery+MySQL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主要功能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项目核心功能：用户对结婚礼服的租赁。</a:t>
            </a:r>
            <a:endParaRPr lang="zh-CN" altLang="en-US" dirty="0" smtClean="0"/>
          </a:p>
          <a:p>
            <a:endParaRPr lang="en-US" dirty="0"/>
          </a:p>
          <a:p>
            <a:r>
              <a:rPr lang="zh-CN" altLang="en-US" dirty="0"/>
              <a:t>支持用户注册登录，查询及修改个人信息</a:t>
            </a:r>
            <a:endParaRPr lang="zh-CN" altLang="en-US" dirty="0"/>
          </a:p>
          <a:p>
            <a:r>
              <a:rPr lang="zh-CN" altLang="en-US" dirty="0"/>
              <a:t>租赁礼服，查询订单</a:t>
            </a:r>
            <a:endParaRPr lang="zh-CN" altLang="en-US" dirty="0"/>
          </a:p>
          <a:p>
            <a:r>
              <a:rPr lang="zh-CN" altLang="en-US" dirty="0"/>
              <a:t>管理员支持发布新商品，删除旧商品</a:t>
            </a:r>
            <a:endParaRPr lang="zh-CN" altLang="en-US" dirty="0"/>
          </a:p>
          <a:p>
            <a:r>
              <a:rPr lang="zh-CN" altLang="en-US" dirty="0"/>
              <a:t>管理员管理用户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数据库表</a:t>
            </a:r>
            <a:endParaRPr lang="zh-CN" altLang="en-US"/>
          </a:p>
        </p:txBody>
      </p:sp>
      <p:pic>
        <p:nvPicPr>
          <p:cNvPr id="8" name="图片 7" descr="QQ截图201901132359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" y="2184400"/>
            <a:ext cx="7962900" cy="2076450"/>
          </a:xfrm>
          <a:prstGeom prst="rect">
            <a:avLst/>
          </a:prstGeom>
        </p:spPr>
      </p:pic>
      <p:pic>
        <p:nvPicPr>
          <p:cNvPr id="9" name="图片 8" descr="QQ截图201901132359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4499610"/>
            <a:ext cx="875347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数据库表</a:t>
            </a:r>
            <a:endParaRPr lang="zh-CN" altLang="en-US"/>
          </a:p>
        </p:txBody>
      </p:sp>
      <p:pic>
        <p:nvPicPr>
          <p:cNvPr id="6" name="内容占位符 5" descr="QQ截图201901132359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2095" y="2315210"/>
            <a:ext cx="7198995" cy="2627630"/>
          </a:xfrm>
          <a:prstGeom prst="rect">
            <a:avLst/>
          </a:prstGeom>
        </p:spPr>
      </p:pic>
      <p:pic>
        <p:nvPicPr>
          <p:cNvPr id="7" name="图片 6" descr="QQ截图201901132359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05" y="5370195"/>
            <a:ext cx="3009900" cy="11906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534</Words>
  <Application>WPS 演示</Application>
  <PresentationFormat>宽屏</PresentationFormat>
  <Paragraphs>69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Arial Unicode MS</vt:lpstr>
      <vt:lpstr>Calibri</vt:lpstr>
      <vt:lpstr>Ion Boardroom</vt:lpstr>
      <vt:lpstr>婚庆礼服租赁系统</vt:lpstr>
      <vt:lpstr>目录</vt:lpstr>
      <vt:lpstr>开发团队</vt:lpstr>
      <vt:lpstr>项目分工</vt:lpstr>
      <vt:lpstr>PowerPoint 演示文稿</vt:lpstr>
      <vt:lpstr>项目实现技术</vt:lpstr>
      <vt:lpstr>主要功能</vt:lpstr>
      <vt:lpstr>数据库表</vt:lpstr>
      <vt:lpstr>数据库表</vt:lpstr>
      <vt:lpstr>项目界面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项目有待提高方面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on</dc:title>
  <dc:creator>Shahnawaz</dc:creator>
  <cp:lastModifiedBy>14437</cp:lastModifiedBy>
  <cp:revision>61</cp:revision>
  <dcterms:created xsi:type="dcterms:W3CDTF">2016-12-16T07:43:00Z</dcterms:created>
  <dcterms:modified xsi:type="dcterms:W3CDTF">2019-01-14T04:04:38Z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