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4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2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0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0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3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9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3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66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6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8F7D0-C471-B15F-B148-6C03529EA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Exercise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36B6D7-626D-8F4B-9392-2352E70C6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exercise aims to estimate the latency of different </a:t>
            </a:r>
            <a:r>
              <a:rPr lang="en-US" dirty="0" err="1"/>
              <a:t>openMPI</a:t>
            </a:r>
            <a:r>
              <a:rPr lang="en-US" dirty="0"/>
              <a:t> implementation available in the OSU Benchmark varying the number of processes and the size of the messages.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8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/>
              <a:t>Basic Linear Broadcast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5EF03E-D6C1-ADFA-1999-76C605563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4" r="3910"/>
          <a:stretch/>
        </p:blipFill>
        <p:spPr>
          <a:xfrm>
            <a:off x="595983" y="2103855"/>
            <a:ext cx="6835249" cy="371906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95C1CCC-7767-094B-A02C-80C96F60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21" y="1976890"/>
            <a:ext cx="3785265" cy="260463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4BA7FEB-0B31-FBFE-529D-2C49E3E7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21" y="4902727"/>
            <a:ext cx="3785266" cy="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 err="1"/>
              <a:t>Binary</a:t>
            </a:r>
            <a:r>
              <a:rPr lang="it-IT" dirty="0"/>
              <a:t> Tree Broadcast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A62C998-FAEC-917E-86CC-A4D15422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2248808"/>
            <a:ext cx="7051851" cy="36566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3AA08F9-26B1-4ABC-26D3-1C9A808A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52" y="2182134"/>
            <a:ext cx="3973960" cy="24624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380412-DBA3-F602-23A9-DE7D6D1EA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037" y="4854161"/>
            <a:ext cx="3747389" cy="4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5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/>
              <a:t>Split </a:t>
            </a:r>
            <a:r>
              <a:rPr lang="it-IT" dirty="0" err="1"/>
              <a:t>Binary</a:t>
            </a:r>
            <a:r>
              <a:rPr lang="it-IT" dirty="0"/>
              <a:t> Tree Broadcast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2C150C-4C1D-AEC5-CEA2-6356DDCE7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" t="-798" r="1086" b="798"/>
          <a:stretch/>
        </p:blipFill>
        <p:spPr>
          <a:xfrm>
            <a:off x="637587" y="2039387"/>
            <a:ext cx="6887806" cy="35803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C440117-5FF7-1BDF-9A66-98AC8F13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037" y="2148024"/>
            <a:ext cx="3795571" cy="23477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BB9CA1-835A-60C1-2532-3817A1C8C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43" y="4788321"/>
            <a:ext cx="3823376" cy="39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 err="1"/>
              <a:t>Binomial</a:t>
            </a:r>
            <a:r>
              <a:rPr lang="it-IT" dirty="0"/>
              <a:t> Tree Broadcast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8727EF-6E45-25B7-DBD9-E6BC2900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2" y="2148024"/>
            <a:ext cx="6569807" cy="33756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F32EC5F-2C40-B135-606B-5A34E79B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22" y="2144986"/>
            <a:ext cx="4023897" cy="26137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333E66-5284-0B44-C9FA-20EF779A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912" y="4901468"/>
            <a:ext cx="3409696" cy="8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2C7BD-7B4C-8404-DB72-779F8E2F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18715C-7A0E-4B61-64A2-873B1722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40" y="1960563"/>
            <a:ext cx="5499045" cy="402272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5D775BB-D24D-2CD6-7586-7A6D9EDE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51" y="2826888"/>
            <a:ext cx="4900534" cy="16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 err="1"/>
              <a:t>Scatter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/linear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402256-A519-B7AF-E72B-2B5652160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8"/>
          <a:stretch/>
        </p:blipFill>
        <p:spPr>
          <a:xfrm>
            <a:off x="6569445" y="1887438"/>
            <a:ext cx="4755501" cy="28536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80FEC3-B20C-7AE7-5ACC-E607E11A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7" y="4824916"/>
            <a:ext cx="2177801" cy="140895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5F9985-8BC4-0983-7AAF-7B5284527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814" y="5414339"/>
            <a:ext cx="3282186" cy="23010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30F14F7-5F56-B3DF-5071-62E263582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702" y="4926693"/>
            <a:ext cx="2018678" cy="13071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3259105-B628-5A32-CA81-6EE98FC3F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073" y="5499498"/>
            <a:ext cx="3029576" cy="289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13F256-583B-6A56-CEEE-F571ED3C9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75" y="1869293"/>
            <a:ext cx="5860977" cy="3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CBCCF-FB71-D604-45C5-CC2EC807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Scatter</a:t>
            </a:r>
            <a:r>
              <a:rPr lang="it-IT" dirty="0"/>
              <a:t> </a:t>
            </a:r>
            <a:r>
              <a:rPr lang="it-IT" dirty="0" err="1"/>
              <a:t>Binomial</a:t>
            </a:r>
            <a:r>
              <a:rPr lang="it-IT" dirty="0"/>
              <a:t>/Linear </a:t>
            </a:r>
            <a:r>
              <a:rPr lang="it-IT" dirty="0" err="1"/>
              <a:t>nb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085374-12F5-4243-6B44-90117B33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4" y="1844946"/>
            <a:ext cx="6079560" cy="30872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EAFD70-4255-E6A9-7F2D-3F2DCBD1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52"/>
          <a:stretch/>
        </p:blipFill>
        <p:spPr>
          <a:xfrm>
            <a:off x="6740204" y="1844945"/>
            <a:ext cx="5145793" cy="30872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041452-137F-328F-0EA0-9273C2DB4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932182"/>
            <a:ext cx="2124408" cy="13714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B74045F-9C4E-85C8-2A5A-2FB9D7AE2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779" y="5464334"/>
            <a:ext cx="2983230" cy="3070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4B610C-6045-F8D3-6671-554384498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315" y="4932182"/>
            <a:ext cx="2065133" cy="13697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CA83725-1F39-2661-FFBE-92B4171A4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559" y="5464334"/>
            <a:ext cx="3078480" cy="2525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3ED7821-737A-D155-6235-AF507B568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610" y="1817924"/>
            <a:ext cx="5145793" cy="316022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D66DB16-584A-336A-73D9-93EEFDC6543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5033"/>
          <a:stretch/>
        </p:blipFill>
        <p:spPr>
          <a:xfrm>
            <a:off x="6865692" y="1817924"/>
            <a:ext cx="5145793" cy="3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5714F-9D76-1A26-8E21-F5F3AF89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7A2627-AE93-8F06-A5BB-D314AF79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89" y="1841866"/>
            <a:ext cx="5611961" cy="43589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9F168E-732C-E46D-AEDA-D46ED8C7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2647781"/>
            <a:ext cx="5319221" cy="19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1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54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Retrospettivo</vt:lpstr>
      <vt:lpstr>Exercise 1</vt:lpstr>
      <vt:lpstr>Basic Linear Broadcast</vt:lpstr>
      <vt:lpstr>Binary Tree Broadcast</vt:lpstr>
      <vt:lpstr>Split Binary Tree Broadcast</vt:lpstr>
      <vt:lpstr>Binomial Tree Broadcast</vt:lpstr>
      <vt:lpstr>Comparison</vt:lpstr>
      <vt:lpstr>Scatter ignore/linear</vt:lpstr>
      <vt:lpstr>Scatter Binomial/Linear nb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Exercize 1</dc:title>
  <dc:creator>Sara Carpenè</dc:creator>
  <cp:lastModifiedBy>Sara Carpenè</cp:lastModifiedBy>
  <cp:revision>3</cp:revision>
  <dcterms:created xsi:type="dcterms:W3CDTF">2024-02-24T09:27:11Z</dcterms:created>
  <dcterms:modified xsi:type="dcterms:W3CDTF">2024-02-26T09:32:41Z</dcterms:modified>
</cp:coreProperties>
</file>