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9C1C-5BA6-418E-A941-90D3D8CC0E6B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544A-BD85-478B-A5C7-54ED33D0D43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54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9C1C-5BA6-418E-A941-90D3D8CC0E6B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544A-BD85-478B-A5C7-54ED33D0D4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26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9C1C-5BA6-418E-A941-90D3D8CC0E6B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544A-BD85-478B-A5C7-54ED33D0D4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101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9C1C-5BA6-418E-A941-90D3D8CC0E6B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544A-BD85-478B-A5C7-54ED33D0D4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101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9C1C-5BA6-418E-A941-90D3D8CC0E6B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544A-BD85-478B-A5C7-54ED33D0D43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70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9C1C-5BA6-418E-A941-90D3D8CC0E6B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544A-BD85-478B-A5C7-54ED33D0D4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31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9C1C-5BA6-418E-A941-90D3D8CC0E6B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544A-BD85-478B-A5C7-54ED33D0D4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294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9C1C-5BA6-418E-A941-90D3D8CC0E6B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544A-BD85-478B-A5C7-54ED33D0D4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74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9C1C-5BA6-418E-A941-90D3D8CC0E6B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544A-BD85-478B-A5C7-54ED33D0D4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606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839C1C-5BA6-418E-A941-90D3D8CC0E6B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D2544A-BD85-478B-A5C7-54ED33D0D4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137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9C1C-5BA6-418E-A941-90D3D8CC0E6B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544A-BD85-478B-A5C7-54ED33D0D4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666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839C1C-5BA6-418E-A941-90D3D8CC0E6B}" type="datetimeFigureOut">
              <a:rPr lang="it-IT" smtClean="0"/>
              <a:t>26/02/2024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D2544A-BD85-478B-A5C7-54ED33D0D43B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06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68F7D0-C471-B15F-B148-6C03529EA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Exercise</a:t>
            </a:r>
            <a:r>
              <a:rPr lang="it-IT" dirty="0"/>
              <a:t>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F36B6D7-626D-8F4B-9392-2352E70C6C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exercise aims to estimate the latency of different </a:t>
            </a:r>
            <a:r>
              <a:rPr lang="en-US" dirty="0" err="1"/>
              <a:t>openMPI</a:t>
            </a:r>
            <a:r>
              <a:rPr lang="en-US" dirty="0"/>
              <a:t> implementation available in the OSU Benchmark varying the number of processes and the size of the messages.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85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2B40B9-4470-E42F-0899-356C00B1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4931"/>
            <a:ext cx="10058400" cy="1450757"/>
          </a:xfrm>
        </p:spPr>
        <p:txBody>
          <a:bodyPr/>
          <a:lstStyle/>
          <a:p>
            <a:r>
              <a:rPr lang="it-IT"/>
              <a:t>Basic Linear Broadcast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05EF03E-D6C1-ADFA-1999-76C605563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04" r="3910"/>
          <a:stretch/>
        </p:blipFill>
        <p:spPr>
          <a:xfrm>
            <a:off x="595983" y="2103855"/>
            <a:ext cx="6835249" cy="3719060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95C1CCC-7767-094B-A02C-80C96F605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21" y="1976890"/>
            <a:ext cx="3785265" cy="260463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4BA7FEB-0B31-FBFE-529D-2C49E3E73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821" y="4902727"/>
            <a:ext cx="3785266" cy="5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3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2B40B9-4470-E42F-0899-356C00B1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4931"/>
            <a:ext cx="10058400" cy="1450757"/>
          </a:xfrm>
        </p:spPr>
        <p:txBody>
          <a:bodyPr/>
          <a:lstStyle/>
          <a:p>
            <a:r>
              <a:rPr lang="it-IT" dirty="0" err="1"/>
              <a:t>Binary</a:t>
            </a:r>
            <a:r>
              <a:rPr lang="it-IT" dirty="0"/>
              <a:t> Tree Broadcast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A62C998-FAEC-917E-86CC-A4D15422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4" y="2248808"/>
            <a:ext cx="7051851" cy="365669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3AA08F9-26B1-4ABC-26D3-1C9A808A6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752" y="2182134"/>
            <a:ext cx="3973960" cy="246247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8380412-DBA3-F602-23A9-DE7D6D1EA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037" y="4854161"/>
            <a:ext cx="3747389" cy="43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5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2B40B9-4470-E42F-0899-356C00B1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4931"/>
            <a:ext cx="10058400" cy="1450757"/>
          </a:xfrm>
        </p:spPr>
        <p:txBody>
          <a:bodyPr/>
          <a:lstStyle/>
          <a:p>
            <a:r>
              <a:rPr lang="it-IT" dirty="0"/>
              <a:t>Split </a:t>
            </a:r>
            <a:r>
              <a:rPr lang="it-IT" dirty="0" err="1"/>
              <a:t>Binary</a:t>
            </a:r>
            <a:r>
              <a:rPr lang="it-IT" dirty="0"/>
              <a:t> Tree Broadcast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92C150C-4C1D-AEC5-CEA2-6356DDCE7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" t="-798" r="1086" b="798"/>
          <a:stretch/>
        </p:blipFill>
        <p:spPr>
          <a:xfrm>
            <a:off x="637587" y="2039387"/>
            <a:ext cx="6887806" cy="358036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C440117-5FF7-1BDF-9A66-98AC8F130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037" y="2148024"/>
            <a:ext cx="3795571" cy="234777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5BB9CA1-835A-60C1-2532-3817A1C8C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843" y="4788321"/>
            <a:ext cx="3823376" cy="39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8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2B40B9-4470-E42F-0899-356C00B1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4931"/>
            <a:ext cx="10058400" cy="1450757"/>
          </a:xfrm>
        </p:spPr>
        <p:txBody>
          <a:bodyPr/>
          <a:lstStyle/>
          <a:p>
            <a:r>
              <a:rPr lang="it-IT" dirty="0" err="1"/>
              <a:t>Binomial</a:t>
            </a:r>
            <a:r>
              <a:rPr lang="it-IT" dirty="0"/>
              <a:t> Tree Broadcast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C8727EF-6E45-25B7-DBD9-E6BC29006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92" y="2148024"/>
            <a:ext cx="6569807" cy="337569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F32EC5F-2C40-B135-606B-5A34E79B6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322" y="2144986"/>
            <a:ext cx="4023897" cy="261378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8333E66-5284-0B44-C9FA-20EF779A8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912" y="4901468"/>
            <a:ext cx="3409696" cy="85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4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92C7BD-7B4C-8404-DB72-779F8E2F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Comparison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118715C-7A0E-4B61-64A2-873B17226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440" y="1960563"/>
            <a:ext cx="5499045" cy="4022725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5D775BB-D24D-2CD6-7586-7A6D9EDEC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51" y="2826888"/>
            <a:ext cx="4900534" cy="169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0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2B40B9-4470-E42F-0899-356C00B1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4931"/>
            <a:ext cx="10058400" cy="1450757"/>
          </a:xfrm>
        </p:spPr>
        <p:txBody>
          <a:bodyPr/>
          <a:lstStyle/>
          <a:p>
            <a:r>
              <a:rPr lang="it-IT" dirty="0" err="1"/>
              <a:t>Scatter</a:t>
            </a:r>
            <a:r>
              <a:rPr lang="it-IT" dirty="0"/>
              <a:t> </a:t>
            </a:r>
            <a:r>
              <a:rPr lang="it-IT" dirty="0" err="1"/>
              <a:t>ignore</a:t>
            </a:r>
            <a:r>
              <a:rPr lang="it-IT" dirty="0"/>
              <a:t>/linear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4402256-A519-B7AF-E72B-2B5652160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68"/>
          <a:stretch/>
        </p:blipFill>
        <p:spPr>
          <a:xfrm>
            <a:off x="6569445" y="1887438"/>
            <a:ext cx="4755501" cy="28536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A80FEC3-B20C-7AE7-5ACC-E607E11A7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17" y="4824916"/>
            <a:ext cx="2177801" cy="140895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B5F9985-8BC4-0983-7AAF-7B5284527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814" y="5414339"/>
            <a:ext cx="3282186" cy="23010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430F14F7-5F56-B3DF-5071-62E263582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702" y="4926693"/>
            <a:ext cx="2018678" cy="130717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53259105-B628-5A32-CA81-6EE98FC3F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2073" y="5499498"/>
            <a:ext cx="3029576" cy="28989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913F256-583B-6A56-CEEE-F571ED3C92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775" y="1869293"/>
            <a:ext cx="5860977" cy="3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0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4CBCCF-FB71-D604-45C5-CC2EC807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Scatter</a:t>
            </a:r>
            <a:r>
              <a:rPr lang="it-IT" dirty="0"/>
              <a:t> </a:t>
            </a:r>
            <a:r>
              <a:rPr lang="it-IT" dirty="0" err="1"/>
              <a:t>Binomial</a:t>
            </a:r>
            <a:r>
              <a:rPr lang="it-IT" dirty="0"/>
              <a:t>/Linear </a:t>
            </a:r>
            <a:r>
              <a:rPr lang="it-IT" dirty="0" err="1"/>
              <a:t>nb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4085374-12F5-4243-6B44-90117B330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6" y="1884883"/>
            <a:ext cx="6079560" cy="308723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EAFD70-4255-E6A9-7F2D-3F2DCBD10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552"/>
          <a:stretch/>
        </p:blipFill>
        <p:spPr>
          <a:xfrm>
            <a:off x="6740204" y="1844945"/>
            <a:ext cx="5145793" cy="308723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041452-137F-328F-0EA0-9273C2DB4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4932182"/>
            <a:ext cx="2124408" cy="13714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B74045F-9C4E-85C8-2A5A-2FB9D7AE2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779" y="5464334"/>
            <a:ext cx="2983230" cy="30709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64B610C-6045-F8D3-6671-5543844988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315" y="4932182"/>
            <a:ext cx="2065133" cy="136977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CA83725-1F39-2661-FFBE-92B4171A4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5559" y="5464334"/>
            <a:ext cx="3078480" cy="25258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3ED7821-737A-D155-6235-AF507B5688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003" y="1808098"/>
            <a:ext cx="5277015" cy="324080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D66DB16-584A-336A-73D9-93EEFDC6543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5033"/>
          <a:stretch/>
        </p:blipFill>
        <p:spPr>
          <a:xfrm>
            <a:off x="6738456" y="1809093"/>
            <a:ext cx="5277016" cy="32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9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5714F-9D76-1A26-8E21-F5F3AF89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Comparison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7A2627-AE93-8F06-A5BB-D314AF795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89" y="1841866"/>
            <a:ext cx="5611961" cy="435890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D9F168E-732C-E46D-AEDA-D46ED8C79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4" y="2647781"/>
            <a:ext cx="5319221" cy="194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511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437</TotalTime>
  <Words>54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Retrospettivo</vt:lpstr>
      <vt:lpstr>Exercise 1</vt:lpstr>
      <vt:lpstr>Basic Linear Broadcast</vt:lpstr>
      <vt:lpstr>Binary Tree Broadcast</vt:lpstr>
      <vt:lpstr>Split Binary Tree Broadcast</vt:lpstr>
      <vt:lpstr>Binomial Tree Broadcast</vt:lpstr>
      <vt:lpstr>Comparison</vt:lpstr>
      <vt:lpstr>Scatter ignore/linear</vt:lpstr>
      <vt:lpstr>Scatter Binomial/Linear nb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Exercize 1</dc:title>
  <dc:creator>Sara Carpenè</dc:creator>
  <cp:lastModifiedBy>Sara Carpenè</cp:lastModifiedBy>
  <cp:revision>4</cp:revision>
  <dcterms:created xsi:type="dcterms:W3CDTF">2024-02-24T09:27:11Z</dcterms:created>
  <dcterms:modified xsi:type="dcterms:W3CDTF">2024-02-26T17:13:16Z</dcterms:modified>
</cp:coreProperties>
</file>