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4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3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5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4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79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4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5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0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7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1CE98-CB7A-475D-B4F8-F1E14801C786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3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913EF-8F8F-5A1D-4CB2-5A0B3A25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2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726A22-8114-F5EC-EC71-AAE4799F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a broadcast </a:t>
            </a:r>
            <a:r>
              <a:rPr lang="it-IT" dirty="0" err="1"/>
              <a:t>algorithm</a:t>
            </a:r>
            <a:r>
              <a:rPr lang="it-IT" dirty="0"/>
              <a:t> in a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D40EA1-4670-EC3D-BB94-A7DEF566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Chosen algorithms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ABF922-9C23-9253-3816-D1348D6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6" y="640080"/>
            <a:ext cx="1116848" cy="36027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C542B9-DBA4-03F2-9CDE-4D3302DC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7" t="965" r="6849" b="2811"/>
          <a:stretch/>
        </p:blipFill>
        <p:spPr>
          <a:xfrm>
            <a:off x="4432872" y="1947739"/>
            <a:ext cx="3312785" cy="98741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CF183AD-F761-F756-8CF3-E6855629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116335"/>
            <a:ext cx="3312784" cy="2650226"/>
          </a:xfrm>
          <a:prstGeom prst="rect">
            <a:avLst/>
          </a:prstGeom>
        </p:spPr>
      </p:pic>
      <p:sp>
        <p:nvSpPr>
          <p:cNvPr id="55" name="Rectangle 48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8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7CCAA-F40A-5C64-7388-845077B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Chain broadcast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2A1254-395B-14EA-52B0-5D6EC9428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833" y="1846263"/>
            <a:ext cx="8052660" cy="4022725"/>
          </a:xfrm>
        </p:spPr>
      </p:pic>
    </p:spTree>
    <p:extLst>
      <p:ext uri="{BB962C8B-B14F-4D97-AF65-F5344CB8AC3E}">
        <p14:creationId xmlns:p14="http://schemas.microsoft.com/office/powerpoint/2010/main" val="3675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1059-5104-149B-309E-C40D429C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Flat</a:t>
            </a:r>
            <a:r>
              <a:rPr lang="it-IT" dirty="0"/>
              <a:t> broadcast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31586F-C590-1D6B-C7B7-F6373844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65" y="2177270"/>
            <a:ext cx="8481795" cy="3360711"/>
          </a:xfrm>
        </p:spPr>
      </p:pic>
    </p:spTree>
    <p:extLst>
      <p:ext uri="{BB962C8B-B14F-4D97-AF65-F5344CB8AC3E}">
        <p14:creationId xmlns:p14="http://schemas.microsoft.com/office/powerpoint/2010/main" val="37838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39569-5480-A1C8-AD25-3E7A6F72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61F3657-4134-4941-7129-9F6207A8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71" y="1846263"/>
            <a:ext cx="6069184" cy="4022725"/>
          </a:xfrm>
        </p:spPr>
      </p:pic>
    </p:spTree>
    <p:extLst>
      <p:ext uri="{BB962C8B-B14F-4D97-AF65-F5344CB8AC3E}">
        <p14:creationId xmlns:p14="http://schemas.microsoft.com/office/powerpoint/2010/main" val="39142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9C58D-FEF0-DC98-4630-157795F4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scaling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B5E4C70-EFD2-D2DA-CFC7-7CF972B2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958" y="2268553"/>
            <a:ext cx="5398958" cy="323627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B18453-C974-DAAB-8E17-883C03DE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6" y="2039986"/>
            <a:ext cx="5764874" cy="339923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F11A78D-2A24-AB7B-24A5-872AD780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59" y="2039986"/>
            <a:ext cx="5604808" cy="29736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2C1D6F-7ADE-D18A-7FA1-34DAA774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52" y="2039986"/>
            <a:ext cx="5665889" cy="30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FCAC1-70B3-3D6F-9568-6FF6DF5F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scaling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EBAE70-4706-1DCB-9E5D-45FAC463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15" y="2436814"/>
            <a:ext cx="5510835" cy="328051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488014-DCDF-1F0C-8B82-A482E23B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2" y="2436814"/>
            <a:ext cx="5419985" cy="32805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062D24-3210-976B-ECB7-6386154A7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21" y="2436814"/>
            <a:ext cx="5274516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23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Exercise 2 </vt:lpstr>
      <vt:lpstr>Chosen algorithms</vt:lpstr>
      <vt:lpstr>Chain broadcast</vt:lpstr>
      <vt:lpstr>Flat broadcast</vt:lpstr>
      <vt:lpstr>Binary tree</vt:lpstr>
      <vt:lpstr>Strong scaling </vt:lpstr>
      <vt:lpstr>Weak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Exercize 2 </dc:title>
  <dc:creator>Sara Carpenè</dc:creator>
  <cp:lastModifiedBy>Sara Carpenè</cp:lastModifiedBy>
  <cp:revision>3</cp:revision>
  <dcterms:created xsi:type="dcterms:W3CDTF">2024-02-24T13:07:45Z</dcterms:created>
  <dcterms:modified xsi:type="dcterms:W3CDTF">2024-02-26T11:15:16Z</dcterms:modified>
</cp:coreProperties>
</file>