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4"/>
  </p:notesMasterIdLst>
  <p:sldIdLst>
    <p:sldId id="287" r:id="rId2"/>
    <p:sldId id="298" r:id="rId3"/>
    <p:sldId id="301" r:id="rId4"/>
    <p:sldId id="293" r:id="rId5"/>
    <p:sldId id="267" r:id="rId6"/>
    <p:sldId id="261" r:id="rId7"/>
    <p:sldId id="294" r:id="rId8"/>
    <p:sldId id="260" r:id="rId9"/>
    <p:sldId id="295" r:id="rId10"/>
    <p:sldId id="277" r:id="rId11"/>
    <p:sldId id="273" r:id="rId12"/>
    <p:sldId id="299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D"/>
    <a:srgbClr val="151928"/>
    <a:srgbClr val="B48C44"/>
    <a:srgbClr val="F8F2D0"/>
    <a:srgbClr val="F1F2F6"/>
    <a:srgbClr val="DAE155"/>
    <a:srgbClr val="165972"/>
    <a:srgbClr val="6B9465"/>
    <a:srgbClr val="2A2D3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4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9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1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5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5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5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6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8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7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5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1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EFF976-082E-45C2-B737-22E0E4C26A16}"/>
              </a:ext>
            </a:extLst>
          </p:cNvPr>
          <p:cNvSpPr/>
          <p:nvPr/>
        </p:nvSpPr>
        <p:spPr>
          <a:xfrm>
            <a:off x="0" y="1"/>
            <a:ext cx="12192000" cy="233362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45A381AB-8B2C-4972-A8B8-28E722C241BB}"/>
              </a:ext>
            </a:extLst>
          </p:cNvPr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F886A8-91CF-470E-A244-131E6EE3D25A}"/>
              </a:ext>
            </a:extLst>
          </p:cNvPr>
          <p:cNvSpPr txBox="1"/>
          <p:nvPr/>
        </p:nvSpPr>
        <p:spPr>
          <a:xfrm>
            <a:off x="4651162" y="815832"/>
            <a:ext cx="2889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gradFill>
                  <a:gsLst>
                    <a:gs pos="0">
                      <a:srgbClr val="B48C44"/>
                    </a:gs>
                    <a:gs pos="38000">
                      <a:srgbClr val="F8F2D0"/>
                    </a:gs>
                    <a:gs pos="73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2021</a:t>
            </a:r>
            <a:endParaRPr lang="zh-CN" altLang="en-US" sz="6000" dirty="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636A67-C0CF-48AE-9C38-13FC0C021C1C}"/>
              </a:ext>
            </a:extLst>
          </p:cNvPr>
          <p:cNvSpPr txBox="1"/>
          <p:nvPr/>
        </p:nvSpPr>
        <p:spPr>
          <a:xfrm>
            <a:off x="3113772" y="3824450"/>
            <a:ext cx="59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31394D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中山大学智能工程学院</a:t>
            </a:r>
            <a:r>
              <a:rPr lang="en-US" altLang="zh-CN" sz="1200" dirty="0">
                <a:solidFill>
                  <a:srgbClr val="31394D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2021-2022</a:t>
            </a:r>
            <a:r>
              <a:rPr lang="zh-CN" altLang="en-US" sz="1200" dirty="0">
                <a:solidFill>
                  <a:srgbClr val="31394D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年度第五届团员、学生代表大会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7A082B-3B10-4A64-B8DE-4E51FF2FE158}"/>
              </a:ext>
            </a:extLst>
          </p:cNvPr>
          <p:cNvGrpSpPr/>
          <p:nvPr/>
        </p:nvGrpSpPr>
        <p:grpSpPr>
          <a:xfrm>
            <a:off x="2098666" y="2654887"/>
            <a:ext cx="7994659" cy="1069157"/>
            <a:chOff x="2098666" y="2654887"/>
            <a:chExt cx="7994659" cy="106915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DCA408-C068-43DA-90F9-E4ED4988A259}"/>
                </a:ext>
              </a:extLst>
            </p:cNvPr>
            <p:cNvSpPr txBox="1"/>
            <p:nvPr/>
          </p:nvSpPr>
          <p:spPr>
            <a:xfrm>
              <a:off x="2098666" y="2654887"/>
              <a:ext cx="799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31394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输肝剖胆效英才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EBE48C9-B07B-4C75-864A-9932CA6AB1AE}"/>
                </a:ext>
              </a:extLst>
            </p:cNvPr>
            <p:cNvCxnSpPr/>
            <p:nvPr/>
          </p:nvCxnSpPr>
          <p:spPr>
            <a:xfrm>
              <a:off x="3428997" y="3724044"/>
              <a:ext cx="5334000" cy="0"/>
            </a:xfrm>
            <a:prstGeom prst="line">
              <a:avLst/>
            </a:prstGeom>
            <a:ln w="25400">
              <a:gradFill>
                <a:gsLst>
                  <a:gs pos="0">
                    <a:srgbClr val="B48C44"/>
                  </a:gs>
                  <a:gs pos="32000">
                    <a:srgbClr val="F8F2D0"/>
                  </a:gs>
                  <a:gs pos="71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1A3A2D5A-7116-45B4-AF5C-FB86620152C2}"/>
              </a:ext>
            </a:extLst>
          </p:cNvPr>
          <p:cNvSpPr txBox="1"/>
          <p:nvPr/>
        </p:nvSpPr>
        <p:spPr>
          <a:xfrm>
            <a:off x="7640327" y="4247884"/>
            <a:ext cx="423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——2020</a:t>
            </a:r>
            <a:r>
              <a:rPr lang="zh-CN" altLang="en-US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级智能科学与技术 方桂安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DF9919-52C5-43F8-80A6-2E8E953B3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" y="2393506"/>
            <a:ext cx="1986840" cy="220344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89CF486-AB7D-464D-AF1E-3388BAB4AE22}"/>
              </a:ext>
            </a:extLst>
          </p:cNvPr>
          <p:cNvSpPr txBox="1"/>
          <p:nvPr/>
        </p:nvSpPr>
        <p:spPr>
          <a:xfrm>
            <a:off x="2636622" y="3425552"/>
            <a:ext cx="6918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We work in the dark</a:t>
            </a:r>
            <a:r>
              <a:rPr lang="zh-CN" altLang="en-US" sz="12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12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and serve the light.</a:t>
            </a:r>
            <a:endParaRPr lang="zh-CN" altLang="en-US" sz="12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907348"/>
      </p:ext>
    </p:extLst>
  </p:cSld>
  <p:clrMapOvr>
    <a:masterClrMapping/>
  </p:clrMapOvr>
  <p:transition advClick="0" advTm="30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6200" y="1647826"/>
            <a:ext cx="4292600" cy="4283074"/>
          </a:xfrm>
          <a:prstGeom prst="rect">
            <a:avLst/>
          </a:prstGeom>
          <a:blipFill>
            <a:blip r:embed="rId3"/>
            <a:srcRect/>
            <a:stretch>
              <a:fillRect l="-24937" r="-247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57800" y="2044700"/>
            <a:ext cx="5791200" cy="3489326"/>
          </a:xfrm>
          <a:prstGeom prst="rect">
            <a:avLst/>
          </a:prstGeom>
          <a:solidFill>
            <a:srgbClr val="31394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6"/>
          <p:cNvSpPr/>
          <p:nvPr/>
        </p:nvSpPr>
        <p:spPr>
          <a:xfrm>
            <a:off x="5974232" y="4096607"/>
            <a:ext cx="432010" cy="419004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97746" y="2707924"/>
            <a:ext cx="3845282" cy="903389"/>
            <a:chOff x="3624779" y="2412339"/>
            <a:chExt cx="3845282" cy="903389"/>
          </a:xfrm>
        </p:grpSpPr>
        <p:sp>
          <p:nvSpPr>
            <p:cNvPr id="7" name="文本框 6"/>
            <p:cNvSpPr txBox="1"/>
            <p:nvPr/>
          </p:nvSpPr>
          <p:spPr>
            <a:xfrm>
              <a:off x="3624780" y="2412339"/>
              <a:ext cx="2273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深圳市优秀学生会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24779" y="2750893"/>
              <a:ext cx="3845282" cy="56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中山大学智能工程学学生会荣获“深圳市优秀学生会”称号，是我校首次获得此项荣誉称号！</a:t>
              </a:r>
              <a:endParaRPr lang="en-US" altLang="zh-CN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97746" y="4047197"/>
            <a:ext cx="3845282" cy="1148969"/>
            <a:chOff x="3624779" y="2412339"/>
            <a:chExt cx="3845282" cy="1148969"/>
          </a:xfrm>
        </p:grpSpPr>
        <p:sp>
          <p:nvSpPr>
            <p:cNvPr id="10" name="文本框 9"/>
            <p:cNvSpPr txBox="1"/>
            <p:nvPr/>
          </p:nvSpPr>
          <p:spPr>
            <a:xfrm>
              <a:off x="3624780" y="2412339"/>
              <a:ext cx="3196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中山大学十佳院</a:t>
              </a:r>
              <a:r>
                <a:rPr lang="en-US" altLang="zh-CN" sz="20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(</a:t>
              </a:r>
              <a:r>
                <a:rPr lang="zh-CN" altLang="en-US" sz="20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系</a:t>
              </a:r>
              <a:r>
                <a:rPr lang="en-US" altLang="zh-CN" sz="20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)</a:t>
              </a:r>
              <a:r>
                <a:rPr lang="zh-CN" altLang="en-US" sz="20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学生会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624779" y="2750893"/>
              <a:ext cx="3845282" cy="8104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我院学生会在与近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60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余院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系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学生会的竞争中脱颖而出，荣获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2020-2021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学年度“中山大学十佳院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系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学生会”称号！</a:t>
              </a:r>
              <a:endParaRPr lang="en-US" altLang="zh-CN" sz="1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DDC173D-740D-4963-ACB3-778DFF0B1436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13" name="矩形 5">
              <a:extLst>
                <a:ext uri="{FF2B5EF4-FFF2-40B4-BE49-F238E27FC236}">
                  <a16:creationId xmlns:a16="http://schemas.microsoft.com/office/drawing/2014/main" id="{C99F439D-CD9D-4DF2-8B0C-CDDC5EF9ABE4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2D751D-4B05-43DA-8648-12D12096A8EB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03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未来工作的设想</a:t>
              </a:r>
            </a:p>
          </p:txBody>
        </p:sp>
      </p:grpSp>
      <p:sp>
        <p:nvSpPr>
          <p:cNvPr id="15" name="椭圆 6">
            <a:extLst>
              <a:ext uri="{FF2B5EF4-FFF2-40B4-BE49-F238E27FC236}">
                <a16:creationId xmlns:a16="http://schemas.microsoft.com/office/drawing/2014/main" id="{5DFE8133-B5FA-4114-AC45-E1CDABD17F85}"/>
              </a:ext>
            </a:extLst>
          </p:cNvPr>
          <p:cNvSpPr/>
          <p:nvPr/>
        </p:nvSpPr>
        <p:spPr>
          <a:xfrm>
            <a:off x="5980314" y="2748563"/>
            <a:ext cx="432010" cy="419004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11474"/>
      </p:ext>
    </p:extLst>
  </p:cSld>
  <p:clrMapOvr>
    <a:masterClrMapping/>
  </p:clrMapOvr>
  <p:transition advClick="0" advTm="30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353064" y="2741017"/>
            <a:ext cx="4266787" cy="2953927"/>
            <a:chOff x="1353064" y="2741017"/>
            <a:chExt cx="4266787" cy="2953927"/>
          </a:xfrm>
          <a:solidFill>
            <a:srgbClr val="31394D"/>
          </a:solidFill>
        </p:grpSpPr>
        <p:grpSp>
          <p:nvGrpSpPr>
            <p:cNvPr id="2" name="组合 1"/>
            <p:cNvGrpSpPr/>
            <p:nvPr/>
          </p:nvGrpSpPr>
          <p:grpSpPr>
            <a:xfrm>
              <a:off x="2681181" y="3343091"/>
              <a:ext cx="2687000" cy="2332992"/>
              <a:chOff x="1986305" y="3361592"/>
              <a:chExt cx="2034406" cy="1766377"/>
            </a:xfrm>
            <a:grpFill/>
          </p:grpSpPr>
          <p:sp>
            <p:nvSpPr>
              <p:cNvPr id="3" name="任意多边形 2"/>
              <p:cNvSpPr/>
              <p:nvPr/>
            </p:nvSpPr>
            <p:spPr>
              <a:xfrm>
                <a:off x="3863411" y="3361592"/>
                <a:ext cx="157296" cy="1766377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1766377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1766377"/>
                    </a:lnTo>
                    <a:lnTo>
                      <a:pt x="0" y="176637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4" name="任意多边形 3"/>
              <p:cNvSpPr/>
              <p:nvPr/>
            </p:nvSpPr>
            <p:spPr>
              <a:xfrm>
                <a:off x="1986305" y="4609636"/>
                <a:ext cx="157296" cy="514392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514392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514392"/>
                    </a:lnTo>
                    <a:lnTo>
                      <a:pt x="0" y="5143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5" name="任意多边形 4"/>
              <p:cNvSpPr/>
              <p:nvPr/>
            </p:nvSpPr>
            <p:spPr>
              <a:xfrm>
                <a:off x="2421536" y="4144826"/>
                <a:ext cx="157296" cy="976691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976691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976691"/>
                    </a:lnTo>
                    <a:lnTo>
                      <a:pt x="0" y="9766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6" name="任意多边形 5"/>
              <p:cNvSpPr/>
              <p:nvPr/>
            </p:nvSpPr>
            <p:spPr>
              <a:xfrm>
                <a:off x="3379215" y="3904293"/>
                <a:ext cx="157296" cy="1219055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1219055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1219055"/>
                    </a:lnTo>
                    <a:lnTo>
                      <a:pt x="0" y="12190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  <p:sp>
            <p:nvSpPr>
              <p:cNvPr id="7" name="任意多边形 6"/>
              <p:cNvSpPr/>
              <p:nvPr/>
            </p:nvSpPr>
            <p:spPr>
              <a:xfrm>
                <a:off x="2884075" y="4144831"/>
                <a:ext cx="157296" cy="982726"/>
              </a:xfrm>
              <a:custGeom>
                <a:avLst/>
                <a:gdLst/>
                <a:ahLst/>
                <a:cxnLst/>
                <a:rect l="0" t="0" r="0" b="0"/>
                <a:pathLst>
                  <a:path w="157296" h="982726">
                    <a:moveTo>
                      <a:pt x="0" y="0"/>
                    </a:moveTo>
                    <a:lnTo>
                      <a:pt x="157296" y="0"/>
                    </a:lnTo>
                    <a:lnTo>
                      <a:pt x="157296" y="982726"/>
                    </a:lnTo>
                    <a:lnTo>
                      <a:pt x="0" y="9827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7600" cap="flat">
                <a:noFill/>
                <a:bevel/>
              </a:ln>
            </p:spPr>
          </p:sp>
        </p:grpSp>
        <p:sp>
          <p:nvSpPr>
            <p:cNvPr id="8" name="任意多边形 7"/>
            <p:cNvSpPr/>
            <p:nvPr/>
          </p:nvSpPr>
          <p:spPr>
            <a:xfrm>
              <a:off x="2045560" y="2741017"/>
              <a:ext cx="3574291" cy="2953927"/>
            </a:xfrm>
            <a:custGeom>
              <a:avLst/>
              <a:gdLst/>
              <a:ahLst/>
              <a:cxnLst/>
              <a:rect l="0" t="0" r="0" b="0"/>
              <a:pathLst>
                <a:path w="2706200" h="2236505">
                  <a:moveTo>
                    <a:pt x="0" y="2236505"/>
                  </a:moveTo>
                  <a:lnTo>
                    <a:pt x="826568" y="1169822"/>
                  </a:lnTo>
                  <a:lnTo>
                    <a:pt x="1695264" y="1168302"/>
                  </a:lnTo>
                  <a:lnTo>
                    <a:pt x="2409740" y="295262"/>
                  </a:lnTo>
                  <a:lnTo>
                    <a:pt x="2314884" y="223252"/>
                  </a:lnTo>
                  <a:lnTo>
                    <a:pt x="2706200" y="0"/>
                  </a:lnTo>
                  <a:lnTo>
                    <a:pt x="2571802" y="412618"/>
                  </a:lnTo>
                  <a:lnTo>
                    <a:pt x="2465083" y="330891"/>
                  </a:lnTo>
                  <a:lnTo>
                    <a:pt x="1737664" y="1241718"/>
                  </a:lnTo>
                  <a:lnTo>
                    <a:pt x="864416" y="1241718"/>
                  </a:lnTo>
                  <a:lnTo>
                    <a:pt x="104748" y="2236505"/>
                  </a:lnTo>
                  <a:lnTo>
                    <a:pt x="0" y="2236505"/>
                  </a:lnTo>
                  <a:close/>
                </a:path>
              </a:pathLst>
            </a:custGeom>
            <a:grpFill/>
            <a:ln w="7600" cap="flat">
              <a:noFill/>
              <a:bevel/>
            </a:ln>
          </p:spPr>
        </p:sp>
        <p:sp>
          <p:nvSpPr>
            <p:cNvPr id="17" name="任意多边形 16"/>
            <p:cNvSpPr/>
            <p:nvPr/>
          </p:nvSpPr>
          <p:spPr>
            <a:xfrm>
              <a:off x="1353064" y="4086493"/>
              <a:ext cx="1186120" cy="1596176"/>
            </a:xfrm>
            <a:custGeom>
              <a:avLst/>
              <a:gdLst>
                <a:gd name="connsiteX0" fmla="*/ 566906 w 898046"/>
                <a:gd name="connsiteY0" fmla="*/ 213443 h 1208512"/>
                <a:gd name="connsiteX1" fmla="*/ 602837 w 898046"/>
                <a:gd name="connsiteY1" fmla="*/ 224478 h 1208512"/>
                <a:gd name="connsiteX2" fmla="*/ 637340 w 898046"/>
                <a:gd name="connsiteY2" fmla="*/ 313589 h 1208512"/>
                <a:gd name="connsiteX3" fmla="*/ 628890 w 898046"/>
                <a:gd name="connsiteY3" fmla="*/ 336380 h 1208512"/>
                <a:gd name="connsiteX4" fmla="*/ 705339 w 898046"/>
                <a:gd name="connsiteY4" fmla="*/ 413486 h 1208512"/>
                <a:gd name="connsiteX5" fmla="*/ 730547 w 898046"/>
                <a:gd name="connsiteY5" fmla="*/ 439012 h 1208512"/>
                <a:gd name="connsiteX6" fmla="*/ 845957 w 898046"/>
                <a:gd name="connsiteY6" fmla="*/ 323177 h 1208512"/>
                <a:gd name="connsiteX7" fmla="*/ 848987 w 898046"/>
                <a:gd name="connsiteY7" fmla="*/ 320939 h 1208512"/>
                <a:gd name="connsiteX8" fmla="*/ 888829 w 898046"/>
                <a:gd name="connsiteY8" fmla="*/ 324818 h 1208512"/>
                <a:gd name="connsiteX9" fmla="*/ 892678 w 898046"/>
                <a:gd name="connsiteY9" fmla="*/ 365001 h 1208512"/>
                <a:gd name="connsiteX10" fmla="*/ 890459 w 898046"/>
                <a:gd name="connsiteY10" fmla="*/ 368061 h 1208512"/>
                <a:gd name="connsiteX11" fmla="*/ 758100 w 898046"/>
                <a:gd name="connsiteY11" fmla="*/ 501284 h 1208512"/>
                <a:gd name="connsiteX12" fmla="*/ 730042 w 898046"/>
                <a:gd name="connsiteY12" fmla="*/ 514351 h 1208512"/>
                <a:gd name="connsiteX13" fmla="*/ 698640 w 898046"/>
                <a:gd name="connsiteY13" fmla="*/ 496646 h 1208512"/>
                <a:gd name="connsiteX14" fmla="*/ 622101 w 898046"/>
                <a:gd name="connsiteY14" fmla="*/ 419831 h 1208512"/>
                <a:gd name="connsiteX15" fmla="*/ 597189 w 898046"/>
                <a:gd name="connsiteY15" fmla="*/ 394542 h 1208512"/>
                <a:gd name="connsiteX16" fmla="*/ 458976 w 898046"/>
                <a:gd name="connsiteY16" fmla="*/ 646025 h 1208512"/>
                <a:gd name="connsiteX17" fmla="*/ 458683 w 898046"/>
                <a:gd name="connsiteY17" fmla="*/ 645861 h 1208512"/>
                <a:gd name="connsiteX18" fmla="*/ 444740 w 898046"/>
                <a:gd name="connsiteY18" fmla="*/ 672058 h 1208512"/>
                <a:gd name="connsiteX19" fmla="*/ 673856 w 898046"/>
                <a:gd name="connsiteY19" fmla="*/ 784893 h 1208512"/>
                <a:gd name="connsiteX20" fmla="*/ 711621 w 898046"/>
                <a:gd name="connsiteY20" fmla="*/ 839103 h 1208512"/>
                <a:gd name="connsiteX21" fmla="*/ 702750 w 898046"/>
                <a:gd name="connsiteY21" fmla="*/ 869947 h 1208512"/>
                <a:gd name="connsiteX22" fmla="*/ 590329 w 898046"/>
                <a:gd name="connsiteY22" fmla="*/ 1120909 h 1208512"/>
                <a:gd name="connsiteX23" fmla="*/ 586945 w 898046"/>
                <a:gd name="connsiteY23" fmla="*/ 1127041 h 1208512"/>
                <a:gd name="connsiteX24" fmla="*/ 585331 w 898046"/>
                <a:gd name="connsiteY24" fmla="*/ 1130803 h 1208512"/>
                <a:gd name="connsiteX25" fmla="*/ 519322 w 898046"/>
                <a:gd name="connsiteY25" fmla="*/ 1152401 h 1208512"/>
                <a:gd name="connsiteX26" fmla="*/ 497846 w 898046"/>
                <a:gd name="connsiteY26" fmla="*/ 1085846 h 1208512"/>
                <a:gd name="connsiteX27" fmla="*/ 500066 w 898046"/>
                <a:gd name="connsiteY27" fmla="*/ 1081903 h 1208512"/>
                <a:gd name="connsiteX28" fmla="*/ 503322 w 898046"/>
                <a:gd name="connsiteY28" fmla="*/ 1075007 h 1208512"/>
                <a:gd name="connsiteX29" fmla="*/ 600616 w 898046"/>
                <a:gd name="connsiteY29" fmla="*/ 859408 h 1208512"/>
                <a:gd name="connsiteX30" fmla="*/ 356839 w 898046"/>
                <a:gd name="connsiteY30" fmla="*/ 738692 h 1208512"/>
                <a:gd name="connsiteX31" fmla="*/ 348201 w 898046"/>
                <a:gd name="connsiteY31" fmla="*/ 731962 h 1208512"/>
                <a:gd name="connsiteX32" fmla="*/ 345823 w 898046"/>
                <a:gd name="connsiteY32" fmla="*/ 731320 h 1208512"/>
                <a:gd name="connsiteX33" fmla="*/ 96286 w 898046"/>
                <a:gd name="connsiteY33" fmla="*/ 1180351 h 1208512"/>
                <a:gd name="connsiteX34" fmla="*/ 93413 w 898046"/>
                <a:gd name="connsiteY34" fmla="*/ 1185285 h 1208512"/>
                <a:gd name="connsiteX35" fmla="*/ 92101 w 898046"/>
                <a:gd name="connsiteY35" fmla="*/ 1188340 h 1208512"/>
                <a:gd name="connsiteX36" fmla="*/ 29302 w 898046"/>
                <a:gd name="connsiteY36" fmla="*/ 1202436 h 1208512"/>
                <a:gd name="connsiteX37" fmla="*/ 3789 w 898046"/>
                <a:gd name="connsiteY37" fmla="*/ 1145352 h 1208512"/>
                <a:gd name="connsiteX38" fmla="*/ 5680 w 898046"/>
                <a:gd name="connsiteY38" fmla="*/ 1142181 h 1208512"/>
                <a:gd name="connsiteX39" fmla="*/ 8374 w 898046"/>
                <a:gd name="connsiteY39" fmla="*/ 1136601 h 1208512"/>
                <a:gd name="connsiteX40" fmla="*/ 305244 w 898046"/>
                <a:gd name="connsiteY40" fmla="*/ 597621 h 1208512"/>
                <a:gd name="connsiteX41" fmla="*/ 309676 w 898046"/>
                <a:gd name="connsiteY41" fmla="*/ 591923 h 1208512"/>
                <a:gd name="connsiteX42" fmla="*/ 322333 w 898046"/>
                <a:gd name="connsiteY42" fmla="*/ 568709 h 1208512"/>
                <a:gd name="connsiteX43" fmla="*/ 322377 w 898046"/>
                <a:gd name="connsiteY43" fmla="*/ 568734 h 1208512"/>
                <a:gd name="connsiteX44" fmla="*/ 374363 w 898046"/>
                <a:gd name="connsiteY44" fmla="*/ 473745 h 1208512"/>
                <a:gd name="connsiteX45" fmla="*/ 377875 w 898046"/>
                <a:gd name="connsiteY45" fmla="*/ 467328 h 1208512"/>
                <a:gd name="connsiteX46" fmla="*/ 288808 w 898046"/>
                <a:gd name="connsiteY46" fmla="*/ 556976 h 1208512"/>
                <a:gd name="connsiteX47" fmla="*/ 207461 w 898046"/>
                <a:gd name="connsiteY47" fmla="*/ 638490 h 1208512"/>
                <a:gd name="connsiteX48" fmla="*/ 204430 w 898046"/>
                <a:gd name="connsiteY48" fmla="*/ 640727 h 1208512"/>
                <a:gd name="connsiteX49" fmla="*/ 164591 w 898046"/>
                <a:gd name="connsiteY49" fmla="*/ 636847 h 1208512"/>
                <a:gd name="connsiteX50" fmla="*/ 160742 w 898046"/>
                <a:gd name="connsiteY50" fmla="*/ 596664 h 1208512"/>
                <a:gd name="connsiteX51" fmla="*/ 162960 w 898046"/>
                <a:gd name="connsiteY51" fmla="*/ 593607 h 1208512"/>
                <a:gd name="connsiteX52" fmla="*/ 282519 w 898046"/>
                <a:gd name="connsiteY52" fmla="*/ 473025 h 1208512"/>
                <a:gd name="connsiteX53" fmla="*/ 487183 w 898046"/>
                <a:gd name="connsiteY53" fmla="*/ 267608 h 1208512"/>
                <a:gd name="connsiteX54" fmla="*/ 491231 w 898046"/>
                <a:gd name="connsiteY54" fmla="*/ 260213 h 1208512"/>
                <a:gd name="connsiteX55" fmla="*/ 566906 w 898046"/>
                <a:gd name="connsiteY55" fmla="*/ 213443 h 1208512"/>
                <a:gd name="connsiteX56" fmla="*/ 661363 w 898046"/>
                <a:gd name="connsiteY56" fmla="*/ 0 h 1208512"/>
                <a:gd name="connsiteX57" fmla="*/ 774326 w 898046"/>
                <a:gd name="connsiteY57" fmla="*/ 113932 h 1208512"/>
                <a:gd name="connsiteX58" fmla="*/ 661363 w 898046"/>
                <a:gd name="connsiteY58" fmla="*/ 227864 h 1208512"/>
                <a:gd name="connsiteX59" fmla="*/ 548400 w 898046"/>
                <a:gd name="connsiteY59" fmla="*/ 113932 h 1208512"/>
                <a:gd name="connsiteX60" fmla="*/ 661363 w 898046"/>
                <a:gd name="connsiteY60" fmla="*/ 0 h 120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898046" h="1208512">
                  <a:moveTo>
                    <a:pt x="566906" y="213443"/>
                  </a:moveTo>
                  <a:cubicBezTo>
                    <a:pt x="578360" y="213874"/>
                    <a:pt x="590460" y="217210"/>
                    <a:pt x="602837" y="224478"/>
                  </a:cubicBezTo>
                  <a:cubicBezTo>
                    <a:pt x="642543" y="246675"/>
                    <a:pt x="644421" y="285066"/>
                    <a:pt x="637340" y="313589"/>
                  </a:cubicBezTo>
                  <a:lnTo>
                    <a:pt x="628890" y="336380"/>
                  </a:lnTo>
                  <a:lnTo>
                    <a:pt x="705339" y="413486"/>
                  </a:lnTo>
                  <a:lnTo>
                    <a:pt x="730547" y="439012"/>
                  </a:lnTo>
                  <a:lnTo>
                    <a:pt x="845957" y="323177"/>
                  </a:lnTo>
                  <a:cubicBezTo>
                    <a:pt x="846878" y="322248"/>
                    <a:pt x="847906" y="321501"/>
                    <a:pt x="848987" y="320939"/>
                  </a:cubicBezTo>
                  <a:cubicBezTo>
                    <a:pt x="861229" y="312596"/>
                    <a:pt x="877995" y="313891"/>
                    <a:pt x="888829" y="324818"/>
                  </a:cubicBezTo>
                  <a:cubicBezTo>
                    <a:pt x="899660" y="335747"/>
                    <a:pt x="900950" y="352659"/>
                    <a:pt x="892678" y="365001"/>
                  </a:cubicBezTo>
                  <a:cubicBezTo>
                    <a:pt x="892120" y="366094"/>
                    <a:pt x="891379" y="367131"/>
                    <a:pt x="890459" y="368061"/>
                  </a:cubicBezTo>
                  <a:lnTo>
                    <a:pt x="758100" y="501284"/>
                  </a:lnTo>
                  <a:cubicBezTo>
                    <a:pt x="751340" y="509280"/>
                    <a:pt x="741279" y="514351"/>
                    <a:pt x="730042" y="514351"/>
                  </a:cubicBezTo>
                  <a:cubicBezTo>
                    <a:pt x="716764" y="514351"/>
                    <a:pt x="705126" y="507269"/>
                    <a:pt x="698640" y="496646"/>
                  </a:cubicBezTo>
                  <a:lnTo>
                    <a:pt x="622101" y="419831"/>
                  </a:lnTo>
                  <a:lnTo>
                    <a:pt x="597189" y="394542"/>
                  </a:lnTo>
                  <a:lnTo>
                    <a:pt x="458976" y="646025"/>
                  </a:lnTo>
                  <a:lnTo>
                    <a:pt x="458683" y="645861"/>
                  </a:lnTo>
                  <a:lnTo>
                    <a:pt x="444740" y="672058"/>
                  </a:lnTo>
                  <a:lnTo>
                    <a:pt x="673856" y="784893"/>
                  </a:lnTo>
                  <a:cubicBezTo>
                    <a:pt x="695876" y="792887"/>
                    <a:pt x="711621" y="814140"/>
                    <a:pt x="711621" y="839103"/>
                  </a:cubicBezTo>
                  <a:cubicBezTo>
                    <a:pt x="711621" y="850449"/>
                    <a:pt x="708367" y="861030"/>
                    <a:pt x="702750" y="869947"/>
                  </a:cubicBezTo>
                  <a:lnTo>
                    <a:pt x="590329" y="1120909"/>
                  </a:lnTo>
                  <a:cubicBezTo>
                    <a:pt x="589238" y="1123070"/>
                    <a:pt x="588098" y="1125107"/>
                    <a:pt x="586945" y="1127041"/>
                  </a:cubicBezTo>
                  <a:cubicBezTo>
                    <a:pt x="586436" y="1128292"/>
                    <a:pt x="585951" y="1129577"/>
                    <a:pt x="585331" y="1130803"/>
                  </a:cubicBezTo>
                  <a:cubicBezTo>
                    <a:pt x="573032" y="1155147"/>
                    <a:pt x="543417" y="1164784"/>
                    <a:pt x="519322" y="1152401"/>
                  </a:cubicBezTo>
                  <a:cubicBezTo>
                    <a:pt x="495145" y="1139977"/>
                    <a:pt x="485548" y="1110189"/>
                    <a:pt x="497846" y="1085846"/>
                  </a:cubicBezTo>
                  <a:cubicBezTo>
                    <a:pt x="498533" y="1084486"/>
                    <a:pt x="499214" y="1083139"/>
                    <a:pt x="500066" y="1081903"/>
                  </a:cubicBezTo>
                  <a:cubicBezTo>
                    <a:pt x="500983" y="1079636"/>
                    <a:pt x="502128" y="1077370"/>
                    <a:pt x="503322" y="1075007"/>
                  </a:cubicBezTo>
                  <a:lnTo>
                    <a:pt x="600616" y="859408"/>
                  </a:lnTo>
                  <a:lnTo>
                    <a:pt x="356839" y="738692"/>
                  </a:lnTo>
                  <a:cubicBezTo>
                    <a:pt x="353422" y="736937"/>
                    <a:pt x="350512" y="734620"/>
                    <a:pt x="348201" y="731962"/>
                  </a:cubicBezTo>
                  <a:cubicBezTo>
                    <a:pt x="347413" y="731762"/>
                    <a:pt x="346621" y="731549"/>
                    <a:pt x="345823" y="731320"/>
                  </a:cubicBezTo>
                  <a:lnTo>
                    <a:pt x="96286" y="1180351"/>
                  </a:lnTo>
                  <a:cubicBezTo>
                    <a:pt x="95372" y="1182096"/>
                    <a:pt x="94403" y="1183733"/>
                    <a:pt x="93413" y="1185285"/>
                  </a:cubicBezTo>
                  <a:cubicBezTo>
                    <a:pt x="93003" y="1186302"/>
                    <a:pt x="92620" y="1187349"/>
                    <a:pt x="92101" y="1188340"/>
                  </a:cubicBezTo>
                  <a:cubicBezTo>
                    <a:pt x="81804" y="1208415"/>
                    <a:pt x="53626" y="1214274"/>
                    <a:pt x="29302" y="1202436"/>
                  </a:cubicBezTo>
                  <a:cubicBezTo>
                    <a:pt x="4897" y="1190555"/>
                    <a:pt x="-6507" y="1165008"/>
                    <a:pt x="3789" y="1145352"/>
                  </a:cubicBezTo>
                  <a:cubicBezTo>
                    <a:pt x="4365" y="1144253"/>
                    <a:pt x="4934" y="1143166"/>
                    <a:pt x="5680" y="1142181"/>
                  </a:cubicBezTo>
                  <a:cubicBezTo>
                    <a:pt x="6416" y="1140338"/>
                    <a:pt x="7375" y="1138508"/>
                    <a:pt x="8374" y="1136601"/>
                  </a:cubicBezTo>
                  <a:lnTo>
                    <a:pt x="305244" y="597621"/>
                  </a:lnTo>
                  <a:cubicBezTo>
                    <a:pt x="306396" y="595422"/>
                    <a:pt x="307907" y="593513"/>
                    <a:pt x="309676" y="591923"/>
                  </a:cubicBezTo>
                  <a:cubicBezTo>
                    <a:pt x="312799" y="586129"/>
                    <a:pt x="316915" y="578568"/>
                    <a:pt x="322333" y="568709"/>
                  </a:cubicBezTo>
                  <a:lnTo>
                    <a:pt x="322377" y="568734"/>
                  </a:lnTo>
                  <a:lnTo>
                    <a:pt x="374363" y="473745"/>
                  </a:lnTo>
                  <a:lnTo>
                    <a:pt x="377875" y="467328"/>
                  </a:lnTo>
                  <a:lnTo>
                    <a:pt x="288808" y="556976"/>
                  </a:lnTo>
                  <a:lnTo>
                    <a:pt x="207461" y="638490"/>
                  </a:lnTo>
                  <a:cubicBezTo>
                    <a:pt x="206541" y="639420"/>
                    <a:pt x="205512" y="640166"/>
                    <a:pt x="204430" y="640727"/>
                  </a:cubicBezTo>
                  <a:cubicBezTo>
                    <a:pt x="192190" y="649068"/>
                    <a:pt x="175424" y="647769"/>
                    <a:pt x="164591" y="636847"/>
                  </a:cubicBezTo>
                  <a:cubicBezTo>
                    <a:pt x="153754" y="625921"/>
                    <a:pt x="152474" y="609008"/>
                    <a:pt x="160742" y="596664"/>
                  </a:cubicBezTo>
                  <a:cubicBezTo>
                    <a:pt x="161297" y="595573"/>
                    <a:pt x="162040" y="594536"/>
                    <a:pt x="162960" y="593607"/>
                  </a:cubicBezTo>
                  <a:lnTo>
                    <a:pt x="282519" y="473025"/>
                  </a:lnTo>
                  <a:lnTo>
                    <a:pt x="487183" y="267608"/>
                  </a:lnTo>
                  <a:lnTo>
                    <a:pt x="491231" y="260213"/>
                  </a:lnTo>
                  <a:cubicBezTo>
                    <a:pt x="503995" y="236988"/>
                    <a:pt x="532543" y="212147"/>
                    <a:pt x="566906" y="213443"/>
                  </a:cubicBezTo>
                  <a:close/>
                  <a:moveTo>
                    <a:pt x="661363" y="0"/>
                  </a:moveTo>
                  <a:cubicBezTo>
                    <a:pt x="723750" y="0"/>
                    <a:pt x="774326" y="51009"/>
                    <a:pt x="774326" y="113932"/>
                  </a:cubicBezTo>
                  <a:cubicBezTo>
                    <a:pt x="774326" y="176854"/>
                    <a:pt x="723750" y="227864"/>
                    <a:pt x="661363" y="227864"/>
                  </a:cubicBezTo>
                  <a:cubicBezTo>
                    <a:pt x="598974" y="227864"/>
                    <a:pt x="548400" y="176854"/>
                    <a:pt x="548400" y="113932"/>
                  </a:cubicBezTo>
                  <a:cubicBezTo>
                    <a:pt x="548400" y="51009"/>
                    <a:pt x="598974" y="0"/>
                    <a:pt x="661363" y="0"/>
                  </a:cubicBezTo>
                  <a:close/>
                </a:path>
              </a:pathLst>
            </a:custGeom>
            <a:grpFill/>
            <a:ln w="7600" cap="flat">
              <a:solidFill>
                <a:srgbClr val="FFE5C2"/>
              </a:solidFill>
              <a:bevel/>
            </a:ln>
          </p:spPr>
        </p:sp>
      </p:grpSp>
      <p:grpSp>
        <p:nvGrpSpPr>
          <p:cNvPr id="19" name="组合 18"/>
          <p:cNvGrpSpPr/>
          <p:nvPr/>
        </p:nvGrpSpPr>
        <p:grpSpPr>
          <a:xfrm>
            <a:off x="1456940" y="2004076"/>
            <a:ext cx="3167843" cy="957185"/>
            <a:chOff x="3624779" y="2412339"/>
            <a:chExt cx="3167843" cy="957185"/>
          </a:xfrm>
        </p:grpSpPr>
        <p:sp>
          <p:nvSpPr>
            <p:cNvPr id="20" name="文本框 19"/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24779" y="2750893"/>
              <a:ext cx="3167843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88140" y="1992420"/>
            <a:ext cx="4743247" cy="846676"/>
            <a:chOff x="6088140" y="1992420"/>
            <a:chExt cx="4743247" cy="8466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任意多边形 13"/>
            <p:cNvSpPr/>
            <p:nvPr/>
          </p:nvSpPr>
          <p:spPr>
            <a:xfrm>
              <a:off x="6088140" y="1992420"/>
              <a:ext cx="4743247" cy="846676"/>
            </a:xfrm>
            <a:custGeom>
              <a:avLst/>
              <a:gdLst>
                <a:gd name="rtl" fmla="*/ 106902 w 3591251"/>
                <a:gd name="rtr" fmla="*/ 3591251 w 3591251"/>
              </a:gdLst>
              <a:ahLst/>
              <a:cxnLst/>
              <a:rect l="rtl" t="t" r="rtr" b="b"/>
              <a:pathLst>
                <a:path w="3591251" h="641043">
                  <a:moveTo>
                    <a:pt x="86081" y="0"/>
                  </a:moveTo>
                  <a:lnTo>
                    <a:pt x="3505173" y="0"/>
                  </a:lnTo>
                  <a:cubicBezTo>
                    <a:pt x="3552711" y="0"/>
                    <a:pt x="3591251" y="38581"/>
                    <a:pt x="3591251" y="86173"/>
                  </a:cubicBezTo>
                  <a:lnTo>
                    <a:pt x="3591251" y="554870"/>
                  </a:lnTo>
                  <a:cubicBezTo>
                    <a:pt x="3591251" y="602463"/>
                    <a:pt x="3552711" y="641043"/>
                    <a:pt x="3505173" y="641043"/>
                  </a:cubicBezTo>
                  <a:lnTo>
                    <a:pt x="86081" y="641043"/>
                  </a:lnTo>
                  <a:cubicBezTo>
                    <a:pt x="38540" y="641043"/>
                    <a:pt x="0" y="602463"/>
                    <a:pt x="0" y="554870"/>
                  </a:cubicBezTo>
                  <a:lnTo>
                    <a:pt x="0" y="86173"/>
                  </a:lnTo>
                  <a:cubicBezTo>
                    <a:pt x="0" y="38581"/>
                    <a:pt x="38540" y="0"/>
                    <a:pt x="86081" y="0"/>
                  </a:cubicBezTo>
                  <a:close/>
                </a:path>
              </a:pathLst>
            </a:cu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32736" y="2194159"/>
              <a:ext cx="4254053" cy="481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对团学联的活动进行传承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3751" y="3420344"/>
            <a:ext cx="4743247" cy="846676"/>
            <a:chOff x="6093751" y="3420344"/>
            <a:chExt cx="4743247" cy="8466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任意多边形 14"/>
            <p:cNvSpPr/>
            <p:nvPr/>
          </p:nvSpPr>
          <p:spPr>
            <a:xfrm>
              <a:off x="6093751" y="3420344"/>
              <a:ext cx="4743247" cy="846676"/>
            </a:xfrm>
            <a:custGeom>
              <a:avLst/>
              <a:gdLst>
                <a:gd name="rtl" fmla="*/ 106902 w 3591251"/>
                <a:gd name="rtr" fmla="*/ 3591251 w 3591251"/>
              </a:gdLst>
              <a:ahLst/>
              <a:cxnLst/>
              <a:rect l="rtl" t="t" r="rtr" b="b"/>
              <a:pathLst>
                <a:path w="3591251" h="641043">
                  <a:moveTo>
                    <a:pt x="86081" y="0"/>
                  </a:moveTo>
                  <a:lnTo>
                    <a:pt x="3505173" y="0"/>
                  </a:lnTo>
                  <a:cubicBezTo>
                    <a:pt x="3552719" y="0"/>
                    <a:pt x="3591251" y="38581"/>
                    <a:pt x="3591251" y="86173"/>
                  </a:cubicBezTo>
                  <a:lnTo>
                    <a:pt x="3591251" y="554870"/>
                  </a:lnTo>
                  <a:cubicBezTo>
                    <a:pt x="3591251" y="602462"/>
                    <a:pt x="3552719" y="641043"/>
                    <a:pt x="3505173" y="641043"/>
                  </a:cubicBezTo>
                  <a:lnTo>
                    <a:pt x="86081" y="641043"/>
                  </a:lnTo>
                  <a:cubicBezTo>
                    <a:pt x="38540" y="641043"/>
                    <a:pt x="0" y="602462"/>
                    <a:pt x="0" y="554870"/>
                  </a:cubicBezTo>
                  <a:lnTo>
                    <a:pt x="0" y="86173"/>
                  </a:lnTo>
                  <a:cubicBezTo>
                    <a:pt x="0" y="38581"/>
                    <a:pt x="38540" y="0"/>
                    <a:pt x="86081" y="0"/>
                  </a:cubicBezTo>
                  <a:close/>
                </a:path>
              </a:pathLst>
            </a:cu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32736" y="3632139"/>
              <a:ext cx="4254053" cy="481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建全并完善信息交流渠道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88140" y="4848267"/>
            <a:ext cx="4743247" cy="846676"/>
            <a:chOff x="6088140" y="4848267"/>
            <a:chExt cx="4743247" cy="8466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任意多边形 15"/>
            <p:cNvSpPr/>
            <p:nvPr/>
          </p:nvSpPr>
          <p:spPr>
            <a:xfrm>
              <a:off x="6088140" y="4848267"/>
              <a:ext cx="4743247" cy="846676"/>
            </a:xfrm>
            <a:custGeom>
              <a:avLst/>
              <a:gdLst>
                <a:gd name="rtl" fmla="*/ 106902 w 3591251"/>
                <a:gd name="rtr" fmla="*/ 3591251 w 3591251"/>
              </a:gdLst>
              <a:ahLst/>
              <a:cxnLst/>
              <a:rect l="rtl" t="t" r="rtr" b="b"/>
              <a:pathLst>
                <a:path w="3591251" h="641043">
                  <a:moveTo>
                    <a:pt x="86081" y="0"/>
                  </a:moveTo>
                  <a:lnTo>
                    <a:pt x="3505173" y="0"/>
                  </a:lnTo>
                  <a:cubicBezTo>
                    <a:pt x="3552719" y="0"/>
                    <a:pt x="3591251" y="38581"/>
                    <a:pt x="3591251" y="86173"/>
                  </a:cubicBezTo>
                  <a:lnTo>
                    <a:pt x="3591251" y="554870"/>
                  </a:lnTo>
                  <a:cubicBezTo>
                    <a:pt x="3591251" y="602462"/>
                    <a:pt x="3552719" y="641043"/>
                    <a:pt x="3505173" y="641043"/>
                  </a:cubicBezTo>
                  <a:lnTo>
                    <a:pt x="86081" y="641043"/>
                  </a:lnTo>
                  <a:cubicBezTo>
                    <a:pt x="38540" y="641043"/>
                    <a:pt x="0" y="602462"/>
                    <a:pt x="0" y="554870"/>
                  </a:cubicBezTo>
                  <a:lnTo>
                    <a:pt x="0" y="86173"/>
                  </a:lnTo>
                  <a:cubicBezTo>
                    <a:pt x="0" y="38581"/>
                    <a:pt x="38540" y="0"/>
                    <a:pt x="86081" y="0"/>
                  </a:cubicBezTo>
                  <a:close/>
                </a:path>
              </a:pathLst>
            </a:cu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l">
                <a:lnSpc>
                  <a:spcPct val="100000"/>
                </a:lnSpc>
              </a:pPr>
              <a:endParaRPr sz="912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332736" y="5050006"/>
              <a:ext cx="4254053" cy="481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明确奖励机制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98577C6-62D5-4F6C-948A-33D6E779713F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B541547C-7156-4489-996B-312323E2E989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365473D-2536-49E7-85A1-FE2BB444F6F6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03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未来工作的设想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31748"/>
      </p:ext>
    </p:extLst>
  </p:cSld>
  <p:clrMapOvr>
    <a:masterClrMapping/>
  </p:clrMapOvr>
  <p:transition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DEFF976-082E-45C2-B737-22E0E4C26A16}"/>
              </a:ext>
            </a:extLst>
          </p:cNvPr>
          <p:cNvSpPr/>
          <p:nvPr/>
        </p:nvSpPr>
        <p:spPr>
          <a:xfrm>
            <a:off x="0" y="1"/>
            <a:ext cx="12192000" cy="2333625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45A381AB-8B2C-4972-A8B8-28E722C241BB}"/>
              </a:ext>
            </a:extLst>
          </p:cNvPr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F886A8-91CF-470E-A244-131E6EE3D25A}"/>
              </a:ext>
            </a:extLst>
          </p:cNvPr>
          <p:cNvSpPr txBox="1"/>
          <p:nvPr/>
        </p:nvSpPr>
        <p:spPr>
          <a:xfrm>
            <a:off x="4651162" y="815832"/>
            <a:ext cx="2889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gradFill>
                  <a:gsLst>
                    <a:gs pos="0">
                      <a:srgbClr val="B48C44"/>
                    </a:gs>
                    <a:gs pos="38000">
                      <a:srgbClr val="F8F2D0"/>
                    </a:gs>
                    <a:gs pos="73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2021</a:t>
            </a:r>
            <a:endParaRPr lang="zh-CN" altLang="en-US" sz="6000" dirty="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636A67-C0CF-48AE-9C38-13FC0C021C1C}"/>
              </a:ext>
            </a:extLst>
          </p:cNvPr>
          <p:cNvSpPr txBox="1"/>
          <p:nvPr/>
        </p:nvSpPr>
        <p:spPr>
          <a:xfrm>
            <a:off x="3113772" y="3824450"/>
            <a:ext cx="59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31394D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中山大学智能工程学院</a:t>
            </a:r>
            <a:r>
              <a:rPr lang="en-US" altLang="zh-CN" sz="1200" dirty="0">
                <a:solidFill>
                  <a:srgbClr val="31394D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2021-2022</a:t>
            </a:r>
            <a:r>
              <a:rPr lang="zh-CN" altLang="en-US" sz="1200" dirty="0">
                <a:solidFill>
                  <a:srgbClr val="31394D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年度第五届团员、学生代表大会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7A082B-3B10-4A64-B8DE-4E51FF2FE158}"/>
              </a:ext>
            </a:extLst>
          </p:cNvPr>
          <p:cNvGrpSpPr/>
          <p:nvPr/>
        </p:nvGrpSpPr>
        <p:grpSpPr>
          <a:xfrm>
            <a:off x="2098666" y="2654887"/>
            <a:ext cx="7994659" cy="1069157"/>
            <a:chOff x="2098666" y="2654887"/>
            <a:chExt cx="7994659" cy="106915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6DCA408-C068-43DA-90F9-E4ED4988A259}"/>
                </a:ext>
              </a:extLst>
            </p:cNvPr>
            <p:cNvSpPr txBox="1"/>
            <p:nvPr/>
          </p:nvSpPr>
          <p:spPr>
            <a:xfrm>
              <a:off x="2098666" y="2654887"/>
              <a:ext cx="7994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31394D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希望大家支持我，谢谢！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EBE48C9-B07B-4C75-864A-9932CA6AB1AE}"/>
                </a:ext>
              </a:extLst>
            </p:cNvPr>
            <p:cNvCxnSpPr/>
            <p:nvPr/>
          </p:nvCxnSpPr>
          <p:spPr>
            <a:xfrm>
              <a:off x="3428997" y="3724044"/>
              <a:ext cx="5334000" cy="0"/>
            </a:xfrm>
            <a:prstGeom prst="line">
              <a:avLst/>
            </a:prstGeom>
            <a:ln w="25400">
              <a:gradFill>
                <a:gsLst>
                  <a:gs pos="0">
                    <a:srgbClr val="B48C44"/>
                  </a:gs>
                  <a:gs pos="32000">
                    <a:srgbClr val="F8F2D0"/>
                  </a:gs>
                  <a:gs pos="71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CDF9919-52C5-43F8-80A6-2E8E953B3C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" y="2393506"/>
            <a:ext cx="1986840" cy="220344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89CF486-AB7D-464D-AF1E-3388BAB4AE22}"/>
              </a:ext>
            </a:extLst>
          </p:cNvPr>
          <p:cNvSpPr txBox="1"/>
          <p:nvPr/>
        </p:nvSpPr>
        <p:spPr>
          <a:xfrm>
            <a:off x="2636622" y="3425552"/>
            <a:ext cx="6918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We work in the dark</a:t>
            </a:r>
            <a:r>
              <a:rPr lang="zh-CN" altLang="en-US" sz="12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12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and serve the light.</a:t>
            </a:r>
            <a:endParaRPr lang="zh-CN" altLang="en-US" sz="1200" dirty="0">
              <a:solidFill>
                <a:srgbClr val="31394D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185413"/>
      </p:ext>
    </p:extLst>
  </p:cSld>
  <p:clrMapOvr>
    <a:masterClrMapping/>
  </p:clrMapOvr>
  <p:transition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>
            <a:extLst>
              <a:ext uri="{FF2B5EF4-FFF2-40B4-BE49-F238E27FC236}">
                <a16:creationId xmlns:a16="http://schemas.microsoft.com/office/drawing/2014/main" id="{CC16DAC2-8960-4CFF-9358-6730090E8C38}"/>
              </a:ext>
            </a:extLst>
          </p:cNvPr>
          <p:cNvSpPr/>
          <p:nvPr/>
        </p:nvSpPr>
        <p:spPr>
          <a:xfrm>
            <a:off x="0" y="1"/>
            <a:ext cx="12192000" cy="1521068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9D4A3305-6452-4538-8A50-F1624C0F7850}"/>
              </a:ext>
            </a:extLst>
          </p:cNvPr>
          <p:cNvSpPr/>
          <p:nvPr/>
        </p:nvSpPr>
        <p:spPr>
          <a:xfrm rot="10800000">
            <a:off x="5158" y="5635868"/>
            <a:ext cx="12192000" cy="122213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2C9D15-FDDD-45DC-A017-45F6448FB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6" y="1641954"/>
            <a:ext cx="2392887" cy="35740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F18E44-34A3-4BBC-AE3E-5746DE151FF1}"/>
              </a:ext>
            </a:extLst>
          </p:cNvPr>
          <p:cNvSpPr txBox="1"/>
          <p:nvPr/>
        </p:nvSpPr>
        <p:spPr>
          <a:xfrm>
            <a:off x="2909780" y="1859338"/>
            <a:ext cx="69350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Bold" panose="020B0800000000000000"/>
                <a:ea typeface="思源黑体 CN Bold" panose="020B0800000000000000"/>
              </a:rPr>
              <a:t>我喜欢编程，也喜欢诗词，热心助人是我身上最大的标签。</a:t>
            </a:r>
            <a:endParaRPr lang="en-US" altLang="zh-CN" dirty="0">
              <a:latin typeface="思源黑体 CN Bold" panose="020B0800000000000000"/>
              <a:ea typeface="思源黑体 CN Bold" panose="020B0800000000000000"/>
            </a:endParaRPr>
          </a:p>
          <a:p>
            <a:r>
              <a:rPr lang="zh-CN" altLang="en-US" dirty="0">
                <a:latin typeface="思源黑体 CN Bold" panose="020B0800000000000000"/>
                <a:ea typeface="思源黑体 CN Bold" panose="020B0800000000000000"/>
              </a:rPr>
              <a:t>在思想品德上，目前是一名共青团员，正积极向党组织靠拢，努力学习党的思想和理论。</a:t>
            </a:r>
            <a:endParaRPr lang="en-US" altLang="zh-CN" dirty="0">
              <a:latin typeface="思源黑体 CN Bold" panose="020B0800000000000000"/>
              <a:ea typeface="思源黑体 CN Bold" panose="020B0800000000000000"/>
            </a:endParaRPr>
          </a:p>
          <a:p>
            <a:r>
              <a:rPr lang="zh-CN" altLang="en-US" dirty="0">
                <a:latin typeface="思源黑体 CN Bold" panose="020B0800000000000000"/>
                <a:ea typeface="思源黑体 CN Bold" panose="020B0800000000000000"/>
              </a:rPr>
              <a:t>在学业成绩上，</a:t>
            </a:r>
            <a:r>
              <a:rPr lang="en-US" altLang="zh-CN" dirty="0">
                <a:latin typeface="思源黑体 CN Bold" panose="020B0800000000000000"/>
                <a:ea typeface="思源黑体 CN Bold" panose="020B0800000000000000"/>
              </a:rPr>
              <a:t>2020-2021</a:t>
            </a:r>
            <a:r>
              <a:rPr lang="zh-CN" altLang="en-US" dirty="0">
                <a:latin typeface="思源黑体 CN Bold" panose="020B0800000000000000"/>
                <a:ea typeface="思源黑体 CN Bold" panose="020B0800000000000000"/>
              </a:rPr>
              <a:t>学年，综合测评排名位于专业前</a:t>
            </a:r>
            <a:r>
              <a:rPr lang="en-US" altLang="zh-CN" dirty="0">
                <a:latin typeface="思源黑体 CN Bold" panose="020B0800000000000000"/>
                <a:ea typeface="思源黑体 CN Bold" panose="020B0800000000000000"/>
              </a:rPr>
              <a:t>10%</a:t>
            </a:r>
            <a:r>
              <a:rPr lang="zh-CN" altLang="en-US" dirty="0">
                <a:latin typeface="思源黑体 CN Bold" panose="020B0800000000000000"/>
                <a:ea typeface="思源黑体 CN Bold" panose="020B0800000000000000"/>
              </a:rPr>
              <a:t>，在过去一年中荣获“智慧校园”杯黑客马拉松比赛一等奖、“华数杯”全国大学生数学建模竞赛三等奖等。</a:t>
            </a:r>
            <a:endParaRPr lang="en-US" altLang="zh-CN" dirty="0">
              <a:latin typeface="思源黑体 CN Bold" panose="020B0800000000000000"/>
              <a:ea typeface="思源黑体 CN Bold" panose="020B0800000000000000"/>
            </a:endParaRPr>
          </a:p>
          <a:p>
            <a:r>
              <a:rPr lang="zh-CN" altLang="en-US" dirty="0">
                <a:latin typeface="思源黑体 CN Bold" panose="020B0800000000000000"/>
                <a:ea typeface="思源黑体 CN Bold" panose="020B0800000000000000"/>
              </a:rPr>
              <a:t>在学生工作上，自入学起至今致力于服务同学，曾担任智能工程学院团学联文体组干事、智能科技协会会长等职务，承办过多项大型学生活动，全心全意服务同学。</a:t>
            </a:r>
            <a:endParaRPr lang="en-US" altLang="zh-CN" dirty="0">
              <a:latin typeface="思源黑体 CN Bold" panose="020B0800000000000000"/>
              <a:ea typeface="思源黑体 CN Bold" panose="020B0800000000000000"/>
            </a:endParaRPr>
          </a:p>
          <a:p>
            <a:r>
              <a:rPr lang="zh-CN" altLang="en-US" dirty="0">
                <a:latin typeface="思源黑体 CN Bold" panose="020B0800000000000000"/>
                <a:ea typeface="思源黑体 CN Bold" panose="020B0800000000000000"/>
              </a:rPr>
              <a:t>在社会实践上，积极投身公益服务活动，累计获得公益时超</a:t>
            </a:r>
            <a:r>
              <a:rPr lang="en-US" altLang="zh-CN" dirty="0">
                <a:latin typeface="思源黑体 CN Bold" panose="020B0800000000000000"/>
                <a:ea typeface="思源黑体 CN Bold" panose="020B0800000000000000"/>
              </a:rPr>
              <a:t>120</a:t>
            </a:r>
            <a:r>
              <a:rPr lang="zh-CN" altLang="en-US" dirty="0">
                <a:latin typeface="思源黑体 CN Bold" panose="020B0800000000000000"/>
                <a:ea typeface="思源黑体 CN Bold" panose="020B0800000000000000"/>
              </a:rPr>
              <a:t>小时。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9BE341-F785-4279-8FFE-4EF9A3F9BD32}"/>
              </a:ext>
            </a:extLst>
          </p:cNvPr>
          <p:cNvSpPr txBox="1"/>
          <p:nvPr/>
        </p:nvSpPr>
        <p:spPr>
          <a:xfrm>
            <a:off x="4948603" y="690169"/>
            <a:ext cx="2294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Bold" panose="020B0800000000000000"/>
              </a:rPr>
              <a:t>自我介绍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AE2DA4-DCA2-43A2-9CB0-8ADC27065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18" y="1641954"/>
            <a:ext cx="1776047" cy="35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6136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1928"/>
            </a:gs>
            <a:gs pos="49000">
              <a:srgbClr val="31394D"/>
            </a:gs>
            <a:gs pos="100000">
              <a:srgbClr val="151928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E9095ED-DC2D-472F-A3A3-0C1C2C3C7D45}"/>
              </a:ext>
            </a:extLst>
          </p:cNvPr>
          <p:cNvGrpSpPr/>
          <p:nvPr/>
        </p:nvGrpSpPr>
        <p:grpSpPr>
          <a:xfrm>
            <a:off x="2558429" y="2909723"/>
            <a:ext cx="7158960" cy="1031157"/>
            <a:chOff x="3070308" y="2830938"/>
            <a:chExt cx="7158960" cy="1031157"/>
          </a:xfrm>
        </p:grpSpPr>
        <p:sp>
          <p:nvSpPr>
            <p:cNvPr id="17" name="椭圆 16"/>
            <p:cNvSpPr/>
            <p:nvPr/>
          </p:nvSpPr>
          <p:spPr>
            <a:xfrm>
              <a:off x="3070308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" name="椭圆 17"/>
            <p:cNvSpPr/>
            <p:nvPr/>
          </p:nvSpPr>
          <p:spPr>
            <a:xfrm>
              <a:off x="3360930" y="3083230"/>
              <a:ext cx="565188" cy="554167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163574" y="2830938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8" name="椭圆 24"/>
            <p:cNvSpPr/>
            <p:nvPr/>
          </p:nvSpPr>
          <p:spPr>
            <a:xfrm>
              <a:off x="6350176" y="3083230"/>
              <a:ext cx="565188" cy="564266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9205507" y="2838334"/>
              <a:ext cx="1023761" cy="1023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9" name="椭圆 27"/>
            <p:cNvSpPr/>
            <p:nvPr/>
          </p:nvSpPr>
          <p:spPr>
            <a:xfrm>
              <a:off x="9434795" y="3076129"/>
              <a:ext cx="565188" cy="548172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rgbClr val="1519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981763" y="4158318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竞选主席的原因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994023" y="4158317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主席职位的理解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012378" y="415015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未来工作的设想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4CFCF3-F50F-4D2C-A0D6-D11C4BED1EC5}"/>
              </a:ext>
            </a:extLst>
          </p:cNvPr>
          <p:cNvGrpSpPr/>
          <p:nvPr/>
        </p:nvGrpSpPr>
        <p:grpSpPr>
          <a:xfrm>
            <a:off x="428228" y="706317"/>
            <a:ext cx="11331908" cy="5773811"/>
            <a:chOff x="428228" y="706317"/>
            <a:chExt cx="11331908" cy="577381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28228" y="6480128"/>
              <a:ext cx="4673348" cy="0"/>
            </a:xfrm>
            <a:prstGeom prst="line">
              <a:avLst/>
            </a:prstGeom>
            <a:ln w="28575" cap="rnd">
              <a:gradFill>
                <a:gsLst>
                  <a:gs pos="0">
                    <a:srgbClr val="B48C44"/>
                  </a:gs>
                  <a:gs pos="30000">
                    <a:srgbClr val="F8F2D0"/>
                  </a:gs>
                  <a:gs pos="70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086787" y="6480128"/>
              <a:ext cx="4673348" cy="0"/>
            </a:xfrm>
            <a:prstGeom prst="line">
              <a:avLst/>
            </a:prstGeom>
            <a:ln w="28575" cap="rnd">
              <a:gradFill>
                <a:gsLst>
                  <a:gs pos="0">
                    <a:srgbClr val="B48C44"/>
                  </a:gs>
                  <a:gs pos="30000">
                    <a:srgbClr val="F8F2D0"/>
                  </a:gs>
                  <a:gs pos="70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C59E600-7651-441F-9902-AAA58B18B8C5}"/>
                </a:ext>
              </a:extLst>
            </p:cNvPr>
            <p:cNvGrpSpPr/>
            <p:nvPr/>
          </p:nvGrpSpPr>
          <p:grpSpPr>
            <a:xfrm>
              <a:off x="4055581" y="706317"/>
              <a:ext cx="4080838" cy="707886"/>
              <a:chOff x="4084067" y="429318"/>
              <a:chExt cx="4080838" cy="70788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33D907-BF5E-4265-9054-0EB79D0C94FD}"/>
                  </a:ext>
                </a:extLst>
              </p:cNvPr>
              <p:cNvSpPr/>
              <p:nvPr/>
            </p:nvSpPr>
            <p:spPr>
              <a:xfrm>
                <a:off x="4133849" y="429318"/>
                <a:ext cx="4031056" cy="70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4084067" y="429318"/>
                <a:ext cx="40238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1394D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目录</a:t>
                </a: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1394D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rPr>
                  <a:t>/CONTENTS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31394D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634CBA5-262F-4380-85B3-A0F0E01101E8}"/>
                </a:ext>
              </a:extLst>
            </p:cNvPr>
            <p:cNvGrpSpPr/>
            <p:nvPr/>
          </p:nvGrpSpPr>
          <p:grpSpPr>
            <a:xfrm flipV="1">
              <a:off x="428228" y="1060260"/>
              <a:ext cx="3183652" cy="5419868"/>
              <a:chOff x="419100" y="1019032"/>
              <a:chExt cx="3183652" cy="5419868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98FEE7E0-4436-489D-BE7F-C395C5EEA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0" y="1019032"/>
                <a:ext cx="0" cy="5419868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ADD5C96-3B9A-4F78-A978-1586C2BBE9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00" y="6438900"/>
                <a:ext cx="3183652" cy="0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997CF71-5BA2-4FCC-BAF3-AB2890E6CC2D}"/>
                </a:ext>
              </a:extLst>
            </p:cNvPr>
            <p:cNvGrpSpPr/>
            <p:nvPr/>
          </p:nvGrpSpPr>
          <p:grpSpPr>
            <a:xfrm flipH="1" flipV="1">
              <a:off x="8576484" y="1060260"/>
              <a:ext cx="3183652" cy="5419868"/>
              <a:chOff x="419100" y="1019032"/>
              <a:chExt cx="3183652" cy="5419868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4DB494C7-39EB-4194-B8FF-C1ED7455BF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9100" y="1019032"/>
                <a:ext cx="0" cy="5419868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713758E8-0ACE-492B-9CF2-F0D90974F1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100" y="6438900"/>
                <a:ext cx="3183652" cy="0"/>
              </a:xfrm>
              <a:prstGeom prst="line">
                <a:avLst/>
              </a:prstGeom>
              <a:ln w="28575" cap="rnd">
                <a:gradFill>
                  <a:gsLst>
                    <a:gs pos="0">
                      <a:srgbClr val="B48C44"/>
                    </a:gs>
                    <a:gs pos="30000">
                      <a:srgbClr val="F8F2D0"/>
                    </a:gs>
                    <a:gs pos="70000">
                      <a:srgbClr val="B48C44"/>
                    </a:gs>
                    <a:gs pos="100000">
                      <a:srgbClr val="F8F2D0"/>
                    </a:gs>
                  </a:gsLst>
                  <a:lin ang="5400000" scaled="1"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0462489"/>
      </p:ext>
    </p:extLst>
  </p:cSld>
  <p:clrMapOvr>
    <a:masterClrMapping/>
  </p:clrMapOvr>
  <p:transition advClick="0" advTm="300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>
            <a:extLst>
              <a:ext uri="{FF2B5EF4-FFF2-40B4-BE49-F238E27FC236}">
                <a16:creationId xmlns:a16="http://schemas.microsoft.com/office/drawing/2014/main" id="{AF1B099D-2087-481A-A247-3FB02C5A84E7}"/>
              </a:ext>
            </a:extLst>
          </p:cNvPr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209A2482-E776-4D12-BEBD-50071DEEE2FC}"/>
              </a:ext>
            </a:extLst>
          </p:cNvPr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2B3ECD-929E-499E-8E35-5E9062F60F00}"/>
              </a:ext>
            </a:extLst>
          </p:cNvPr>
          <p:cNvSpPr txBox="1"/>
          <p:nvPr/>
        </p:nvSpPr>
        <p:spPr>
          <a:xfrm>
            <a:off x="4299024" y="3419475"/>
            <a:ext cx="385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竞选主席的原因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E5B493-686E-45B1-A870-C907AD221C4A}"/>
              </a:ext>
            </a:extLst>
          </p:cNvPr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01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>
            <a:extLst>
              <a:ext uri="{FF2B5EF4-FFF2-40B4-BE49-F238E27FC236}">
                <a16:creationId xmlns:a16="http://schemas.microsoft.com/office/drawing/2014/main" id="{C10BD2A9-4AA1-46D5-B42E-88CC4C0C6A86}"/>
              </a:ext>
            </a:extLst>
          </p:cNvPr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32701"/>
      </p:ext>
    </p:extLst>
  </p:cSld>
  <p:clrMapOvr>
    <a:masterClrMapping/>
  </p:clrMapOvr>
  <p:transition advClick="0" advTm="300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14A9B68-E079-4FFE-8FFB-4614ED4B40F0}"/>
              </a:ext>
            </a:extLst>
          </p:cNvPr>
          <p:cNvGrpSpPr/>
          <p:nvPr/>
        </p:nvGrpSpPr>
        <p:grpSpPr>
          <a:xfrm>
            <a:off x="4874446" y="1708112"/>
            <a:ext cx="2443108" cy="1767983"/>
            <a:chOff x="4874446" y="1708112"/>
            <a:chExt cx="2443108" cy="1767983"/>
          </a:xfrm>
          <a:solidFill>
            <a:srgbClr val="31394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íṡḻíḓe"/>
            <p:cNvSpPr/>
            <p:nvPr/>
          </p:nvSpPr>
          <p:spPr>
            <a:xfrm>
              <a:off x="4993172" y="1708112"/>
              <a:ext cx="2205656" cy="456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028" extrusionOk="0">
                  <a:moveTo>
                    <a:pt x="21480" y="6888"/>
                  </a:moveTo>
                  <a:cubicBezTo>
                    <a:pt x="21542" y="10972"/>
                    <a:pt x="20849" y="14564"/>
                    <a:pt x="19940" y="14871"/>
                  </a:cubicBezTo>
                  <a:lnTo>
                    <a:pt x="1768" y="21007"/>
                  </a:lnTo>
                  <a:cubicBezTo>
                    <a:pt x="859" y="21314"/>
                    <a:pt x="65" y="18224"/>
                    <a:pt x="4" y="14140"/>
                  </a:cubicBezTo>
                  <a:cubicBezTo>
                    <a:pt x="-58" y="10056"/>
                    <a:pt x="635" y="6464"/>
                    <a:pt x="1544" y="6157"/>
                  </a:cubicBezTo>
                  <a:lnTo>
                    <a:pt x="19716" y="21"/>
                  </a:lnTo>
                  <a:cubicBezTo>
                    <a:pt x="20625" y="-286"/>
                    <a:pt x="21419" y="2804"/>
                    <a:pt x="21480" y="688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4" name="îSľîďè"/>
            <p:cNvSpPr/>
            <p:nvPr/>
          </p:nvSpPr>
          <p:spPr>
            <a:xfrm>
              <a:off x="4874446" y="2133206"/>
              <a:ext cx="2443106" cy="47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48" extrusionOk="0">
                  <a:moveTo>
                    <a:pt x="21492" y="6648"/>
                  </a:moveTo>
                  <a:cubicBezTo>
                    <a:pt x="21548" y="10589"/>
                    <a:pt x="20922" y="14056"/>
                    <a:pt x="20101" y="14352"/>
                  </a:cubicBezTo>
                  <a:lnTo>
                    <a:pt x="1597" y="21028"/>
                  </a:lnTo>
                  <a:cubicBezTo>
                    <a:pt x="776" y="21324"/>
                    <a:pt x="59" y="18342"/>
                    <a:pt x="4" y="14400"/>
                  </a:cubicBezTo>
                  <a:cubicBezTo>
                    <a:pt x="-52" y="10459"/>
                    <a:pt x="574" y="6992"/>
                    <a:pt x="1395" y="6696"/>
                  </a:cubicBezTo>
                  <a:lnTo>
                    <a:pt x="19899" y="20"/>
                  </a:lnTo>
                  <a:cubicBezTo>
                    <a:pt x="20720" y="-276"/>
                    <a:pt x="21437" y="2706"/>
                    <a:pt x="21492" y="66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6" name="íslïḑê"/>
            <p:cNvSpPr/>
            <p:nvPr/>
          </p:nvSpPr>
          <p:spPr>
            <a:xfrm>
              <a:off x="4874448" y="2575301"/>
              <a:ext cx="2443106" cy="47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48" extrusionOk="0">
                  <a:moveTo>
                    <a:pt x="21492" y="6648"/>
                  </a:moveTo>
                  <a:cubicBezTo>
                    <a:pt x="21548" y="10589"/>
                    <a:pt x="20922" y="14056"/>
                    <a:pt x="20101" y="14352"/>
                  </a:cubicBezTo>
                  <a:lnTo>
                    <a:pt x="1597" y="21028"/>
                  </a:lnTo>
                  <a:cubicBezTo>
                    <a:pt x="776" y="21324"/>
                    <a:pt x="59" y="18342"/>
                    <a:pt x="4" y="14400"/>
                  </a:cubicBezTo>
                  <a:cubicBezTo>
                    <a:pt x="-52" y="10459"/>
                    <a:pt x="574" y="6992"/>
                    <a:pt x="1395" y="6696"/>
                  </a:cubicBezTo>
                  <a:lnTo>
                    <a:pt x="19899" y="20"/>
                  </a:lnTo>
                  <a:cubicBezTo>
                    <a:pt x="20720" y="-276"/>
                    <a:pt x="21437" y="2706"/>
                    <a:pt x="21492" y="664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îṣļïḓé"/>
            <p:cNvSpPr/>
            <p:nvPr/>
          </p:nvSpPr>
          <p:spPr>
            <a:xfrm>
              <a:off x="4993173" y="3017396"/>
              <a:ext cx="2205652" cy="458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086" extrusionOk="0">
                  <a:moveTo>
                    <a:pt x="19940" y="14835"/>
                  </a:moveTo>
                  <a:cubicBezTo>
                    <a:pt x="20849" y="14529"/>
                    <a:pt x="21542" y="10945"/>
                    <a:pt x="21480" y="6871"/>
                  </a:cubicBezTo>
                  <a:cubicBezTo>
                    <a:pt x="21419" y="2798"/>
                    <a:pt x="20625" y="-285"/>
                    <a:pt x="19716" y="21"/>
                  </a:cubicBezTo>
                  <a:lnTo>
                    <a:pt x="1544" y="6142"/>
                  </a:lnTo>
                  <a:cubicBezTo>
                    <a:pt x="635" y="6448"/>
                    <a:pt x="-58" y="10032"/>
                    <a:pt x="4" y="14106"/>
                  </a:cubicBezTo>
                  <a:cubicBezTo>
                    <a:pt x="65" y="18179"/>
                    <a:pt x="702" y="21315"/>
                    <a:pt x="1419" y="21073"/>
                  </a:cubicBezTo>
                  <a:cubicBezTo>
                    <a:pt x="2136" y="20832"/>
                    <a:pt x="3418" y="20400"/>
                    <a:pt x="4269" y="20114"/>
                  </a:cubicBezTo>
                  <a:cubicBezTo>
                    <a:pt x="5119" y="19827"/>
                    <a:pt x="6558" y="19343"/>
                    <a:pt x="7467" y="19036"/>
                  </a:cubicBezTo>
                  <a:lnTo>
                    <a:pt x="12885" y="17211"/>
                  </a:lnTo>
                  <a:cubicBezTo>
                    <a:pt x="13794" y="16905"/>
                    <a:pt x="15233" y="16420"/>
                    <a:pt x="16083" y="16134"/>
                  </a:cubicBezTo>
                  <a:cubicBezTo>
                    <a:pt x="16934" y="15848"/>
                    <a:pt x="18373" y="15363"/>
                    <a:pt x="19281" y="15057"/>
                  </a:cubicBezTo>
                  <a:cubicBezTo>
                    <a:pt x="19281" y="15057"/>
                    <a:pt x="19940" y="14835"/>
                    <a:pt x="19940" y="1483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iṧ1îḍe"/>
          <p:cNvSpPr/>
          <p:nvPr/>
        </p:nvSpPr>
        <p:spPr>
          <a:xfrm>
            <a:off x="5414737" y="3459536"/>
            <a:ext cx="1428391" cy="2603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58" y="0"/>
                </a:moveTo>
                <a:cubicBezTo>
                  <a:pt x="19858" y="0"/>
                  <a:pt x="16102" y="147"/>
                  <a:pt x="16102" y="147"/>
                </a:cubicBezTo>
                <a:lnTo>
                  <a:pt x="16102" y="6716"/>
                </a:lnTo>
                <a:lnTo>
                  <a:pt x="19858" y="6716"/>
                </a:lnTo>
                <a:lnTo>
                  <a:pt x="19858" y="0"/>
                </a:lnTo>
                <a:close/>
                <a:moveTo>
                  <a:pt x="5469" y="608"/>
                </a:moveTo>
                <a:cubicBezTo>
                  <a:pt x="5469" y="608"/>
                  <a:pt x="1713" y="755"/>
                  <a:pt x="1713" y="755"/>
                </a:cubicBezTo>
                <a:lnTo>
                  <a:pt x="1713" y="6760"/>
                </a:lnTo>
                <a:lnTo>
                  <a:pt x="5469" y="6760"/>
                </a:lnTo>
                <a:lnTo>
                  <a:pt x="5469" y="608"/>
                </a:lnTo>
                <a:close/>
                <a:moveTo>
                  <a:pt x="0" y="7396"/>
                </a:moveTo>
                <a:cubicBezTo>
                  <a:pt x="0" y="7396"/>
                  <a:pt x="0" y="10542"/>
                  <a:pt x="0" y="11886"/>
                </a:cubicBezTo>
                <a:cubicBezTo>
                  <a:pt x="0" y="14793"/>
                  <a:pt x="3958" y="15970"/>
                  <a:pt x="6976" y="15970"/>
                </a:cubicBezTo>
                <a:cubicBezTo>
                  <a:pt x="8001" y="15970"/>
                  <a:pt x="9809" y="15970"/>
                  <a:pt x="10603" y="15970"/>
                </a:cubicBezTo>
                <a:cubicBezTo>
                  <a:pt x="10848" y="15970"/>
                  <a:pt x="10997" y="15970"/>
                  <a:pt x="10997" y="15970"/>
                </a:cubicBezTo>
                <a:cubicBezTo>
                  <a:pt x="11791" y="15970"/>
                  <a:pt x="13599" y="15970"/>
                  <a:pt x="14624" y="15970"/>
                </a:cubicBezTo>
                <a:cubicBezTo>
                  <a:pt x="17642" y="15970"/>
                  <a:pt x="21600" y="14793"/>
                  <a:pt x="21600" y="11886"/>
                </a:cubicBezTo>
                <a:cubicBezTo>
                  <a:pt x="21600" y="10542"/>
                  <a:pt x="21600" y="7396"/>
                  <a:pt x="21600" y="7396"/>
                </a:cubicBezTo>
                <a:cubicBezTo>
                  <a:pt x="21600" y="7396"/>
                  <a:pt x="10997" y="7396"/>
                  <a:pt x="10997" y="7396"/>
                </a:cubicBezTo>
                <a:lnTo>
                  <a:pt x="10603" y="7396"/>
                </a:lnTo>
                <a:lnTo>
                  <a:pt x="0" y="7396"/>
                </a:lnTo>
                <a:close/>
                <a:moveTo>
                  <a:pt x="5436" y="16560"/>
                </a:moveTo>
                <a:cubicBezTo>
                  <a:pt x="5436" y="16560"/>
                  <a:pt x="5436" y="18409"/>
                  <a:pt x="5436" y="19199"/>
                </a:cubicBezTo>
                <a:cubicBezTo>
                  <a:pt x="5436" y="20908"/>
                  <a:pt x="7760" y="21600"/>
                  <a:pt x="9535" y="21600"/>
                </a:cubicBezTo>
                <a:cubicBezTo>
                  <a:pt x="10138" y="21600"/>
                  <a:pt x="10196" y="21600"/>
                  <a:pt x="10663" y="21600"/>
                </a:cubicBezTo>
                <a:cubicBezTo>
                  <a:pt x="10807" y="21600"/>
                  <a:pt x="10894" y="21600"/>
                  <a:pt x="10894" y="21600"/>
                </a:cubicBezTo>
                <a:cubicBezTo>
                  <a:pt x="11361" y="21600"/>
                  <a:pt x="11416" y="21600"/>
                  <a:pt x="12018" y="21600"/>
                </a:cubicBezTo>
                <a:cubicBezTo>
                  <a:pt x="13793" y="21600"/>
                  <a:pt x="16121" y="20908"/>
                  <a:pt x="16121" y="19199"/>
                </a:cubicBezTo>
                <a:cubicBezTo>
                  <a:pt x="16121" y="18409"/>
                  <a:pt x="16121" y="16560"/>
                  <a:pt x="16121" y="16560"/>
                </a:cubicBezTo>
                <a:cubicBezTo>
                  <a:pt x="16121" y="16560"/>
                  <a:pt x="10894" y="16560"/>
                  <a:pt x="10894" y="16560"/>
                </a:cubicBezTo>
                <a:lnTo>
                  <a:pt x="10663" y="16560"/>
                </a:lnTo>
                <a:lnTo>
                  <a:pt x="5436" y="16560"/>
                </a:lnTo>
                <a:close/>
              </a:path>
            </a:pathLst>
          </a:custGeom>
          <a:solidFill>
            <a:srgbClr val="151928"/>
          </a:solidFill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dirty="0">
              <a:latin typeface="微软雅黑" panose="020B0503020204020204" pitchFamily="34" charset="-122"/>
            </a:endParaRPr>
          </a:p>
        </p:txBody>
      </p:sp>
      <p:sp>
        <p:nvSpPr>
          <p:cNvPr id="23" name="iṩliḋé"/>
          <p:cNvSpPr/>
          <p:nvPr/>
        </p:nvSpPr>
        <p:spPr>
          <a:xfrm rot="21360000">
            <a:off x="5112349" y="1818292"/>
            <a:ext cx="1966701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热情</a:t>
            </a:r>
          </a:p>
        </p:txBody>
      </p:sp>
      <p:sp>
        <p:nvSpPr>
          <p:cNvPr id="25" name="ïśļïḍè"/>
          <p:cNvSpPr/>
          <p:nvPr/>
        </p:nvSpPr>
        <p:spPr>
          <a:xfrm rot="21360000">
            <a:off x="5112650" y="2251886"/>
            <a:ext cx="1966701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责任</a:t>
            </a:r>
          </a:p>
        </p:txBody>
      </p:sp>
      <p:sp>
        <p:nvSpPr>
          <p:cNvPr id="27" name="íŝľiḑé"/>
          <p:cNvSpPr/>
          <p:nvPr/>
        </p:nvSpPr>
        <p:spPr>
          <a:xfrm rot="21360000">
            <a:off x="5112651" y="2698203"/>
            <a:ext cx="1966701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爱</a:t>
            </a:r>
          </a:p>
        </p:txBody>
      </p:sp>
      <p:sp>
        <p:nvSpPr>
          <p:cNvPr id="29" name="îṧḻidè"/>
          <p:cNvSpPr/>
          <p:nvPr/>
        </p:nvSpPr>
        <p:spPr>
          <a:xfrm rot="21360000">
            <a:off x="5112351" y="3132242"/>
            <a:ext cx="1966700" cy="2234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a16="http://schemas.microsoft.com/office/drawing/2014/main" xmlns:p14="http://schemas.microsoft.com/office/powerpoint/2010/main" xmlns:ma14="http://schemas.microsoft.com/office/mac/drawingml/2011/main" val="1"/>
            </a:ext>
          </a:extLst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人生信条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8122694" y="2565926"/>
            <a:ext cx="2824703" cy="1951312"/>
            <a:chOff x="3624777" y="880195"/>
            <a:chExt cx="2824703" cy="1951312"/>
          </a:xfrm>
        </p:grpSpPr>
        <p:sp>
          <p:nvSpPr>
            <p:cNvPr id="38" name="文本框 37"/>
            <p:cNvSpPr txBox="1"/>
            <p:nvPr/>
          </p:nvSpPr>
          <p:spPr>
            <a:xfrm>
              <a:off x="3624779" y="880195"/>
              <a:ext cx="2133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中二与赤诚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624777" y="1362387"/>
              <a:ext cx="2824703" cy="14691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we work in the dark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，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and serve the light.</a:t>
              </a:r>
            </a:p>
            <a:p>
              <a:pPr>
                <a:lnSpc>
                  <a:spcPct val="114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我们躬耕于黑暗，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服务于光明。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244603" y="3048565"/>
            <a:ext cx="2824703" cy="25217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待在学生会的第一年当干事，靠的是热情；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待在学生会的第二年当部长，靠的是责任；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待在学生会的第三年当主席，靠的是对学生会的爱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A5A47F8-9E01-46A0-99AA-F3D37952A5E5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31" name="矩形 5">
              <a:extLst>
                <a:ext uri="{FF2B5EF4-FFF2-40B4-BE49-F238E27FC236}">
                  <a16:creationId xmlns:a16="http://schemas.microsoft.com/office/drawing/2014/main" id="{0487E311-8638-485C-BF52-9C9D7D0C7D9B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B28D2F-081C-475E-B3E9-48C4EBF8D461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竞选主席的原因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FA0B662-2F78-4E81-ACAC-2BA864F94736}"/>
              </a:ext>
            </a:extLst>
          </p:cNvPr>
          <p:cNvSpPr txBox="1"/>
          <p:nvPr/>
        </p:nvSpPr>
        <p:spPr>
          <a:xfrm>
            <a:off x="1264701" y="2566053"/>
            <a:ext cx="213378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坚守与奉献</a:t>
            </a:r>
          </a:p>
        </p:txBody>
      </p:sp>
    </p:spTree>
    <p:extLst>
      <p:ext uri="{BB962C8B-B14F-4D97-AF65-F5344CB8AC3E}">
        <p14:creationId xmlns:p14="http://schemas.microsoft.com/office/powerpoint/2010/main" val="873628428"/>
      </p:ext>
    </p:extLst>
  </p:cSld>
  <p:clrMapOvr>
    <a:masterClrMapping/>
  </p:clrMapOvr>
  <p:transition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0" y="-26218"/>
            <a:ext cx="12188159" cy="6452062"/>
            <a:chOff x="0" y="-26218"/>
            <a:chExt cx="12188159" cy="6452062"/>
          </a:xfrm>
        </p:grpSpPr>
        <p:grpSp>
          <p:nvGrpSpPr>
            <p:cNvPr id="65" name="组合 64"/>
            <p:cNvGrpSpPr/>
            <p:nvPr/>
          </p:nvGrpSpPr>
          <p:grpSpPr>
            <a:xfrm>
              <a:off x="0" y="2538325"/>
              <a:ext cx="9674863" cy="3887519"/>
              <a:chOff x="0" y="2538325"/>
              <a:chExt cx="9674863" cy="3887519"/>
            </a:xfrm>
          </p:grpSpPr>
          <p:sp>
            <p:nvSpPr>
              <p:cNvPr id="4" name="îṡlïďè">
                <a:extLst>
                  <a:ext uri="{FF2B5EF4-FFF2-40B4-BE49-F238E27FC236}">
                    <a16:creationId xmlns:a16="http://schemas.microsoft.com/office/drawing/2014/main" id="{ACD2A956-AFE2-44BB-9FD6-70F369DF0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723998"/>
                <a:ext cx="9401328" cy="3701846"/>
              </a:xfrm>
              <a:custGeom>
                <a:avLst/>
                <a:gdLst>
                  <a:gd name="T0" fmla="*/ 0 w 5671"/>
                  <a:gd name="T1" fmla="*/ 2098 h 2233"/>
                  <a:gd name="T2" fmla="*/ 1067 w 5671"/>
                  <a:gd name="T3" fmla="*/ 1187 h 2233"/>
                  <a:gd name="T4" fmla="*/ 1091 w 5671"/>
                  <a:gd name="T5" fmla="*/ 1166 h 2233"/>
                  <a:gd name="T6" fmla="*/ 1123 w 5671"/>
                  <a:gd name="T7" fmla="*/ 1178 h 2233"/>
                  <a:gd name="T8" fmla="*/ 2035 w 5671"/>
                  <a:gd name="T9" fmla="*/ 1736 h 2233"/>
                  <a:gd name="T10" fmla="*/ 3141 w 5671"/>
                  <a:gd name="T11" fmla="*/ 674 h 2233"/>
                  <a:gd name="T12" fmla="*/ 3175 w 5671"/>
                  <a:gd name="T13" fmla="*/ 622 h 2233"/>
                  <a:gd name="T14" fmla="*/ 3223 w 5671"/>
                  <a:gd name="T15" fmla="*/ 664 h 2233"/>
                  <a:gd name="T16" fmla="*/ 4454 w 5671"/>
                  <a:gd name="T17" fmla="*/ 880 h 2233"/>
                  <a:gd name="T18" fmla="*/ 5606 w 5671"/>
                  <a:gd name="T19" fmla="*/ 0 h 2233"/>
                  <a:gd name="T20" fmla="*/ 5671 w 5671"/>
                  <a:gd name="T21" fmla="*/ 78 h 2233"/>
                  <a:gd name="T22" fmla="*/ 4481 w 5671"/>
                  <a:gd name="T23" fmla="*/ 986 h 2233"/>
                  <a:gd name="T24" fmla="*/ 4447 w 5671"/>
                  <a:gd name="T25" fmla="*/ 1012 h 2233"/>
                  <a:gd name="T26" fmla="*/ 4413 w 5671"/>
                  <a:gd name="T27" fmla="*/ 984 h 2233"/>
                  <a:gd name="T28" fmla="*/ 3196 w 5671"/>
                  <a:gd name="T29" fmla="*/ 780 h 2233"/>
                  <a:gd name="T30" fmla="*/ 2098 w 5671"/>
                  <a:gd name="T31" fmla="*/ 1829 h 2233"/>
                  <a:gd name="T32" fmla="*/ 2076 w 5671"/>
                  <a:gd name="T33" fmla="*/ 1864 h 2233"/>
                  <a:gd name="T34" fmla="*/ 2035 w 5671"/>
                  <a:gd name="T35" fmla="*/ 1848 h 2233"/>
                  <a:gd name="T36" fmla="*/ 1111 w 5671"/>
                  <a:gd name="T37" fmla="*/ 1284 h 2233"/>
                  <a:gd name="T38" fmla="*/ 0 w 5671"/>
                  <a:gd name="T39" fmla="*/ 2233 h 2233"/>
                  <a:gd name="T40" fmla="*/ 0 w 5671"/>
                  <a:gd name="T41" fmla="*/ 2098 h 2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671" h="2233">
                    <a:moveTo>
                      <a:pt x="0" y="2098"/>
                    </a:moveTo>
                    <a:lnTo>
                      <a:pt x="1067" y="1187"/>
                    </a:lnTo>
                    <a:lnTo>
                      <a:pt x="1091" y="1166"/>
                    </a:lnTo>
                    <a:lnTo>
                      <a:pt x="1123" y="1178"/>
                    </a:lnTo>
                    <a:lnTo>
                      <a:pt x="2035" y="1736"/>
                    </a:lnTo>
                    <a:lnTo>
                      <a:pt x="3141" y="674"/>
                    </a:lnTo>
                    <a:lnTo>
                      <a:pt x="3175" y="622"/>
                    </a:lnTo>
                    <a:lnTo>
                      <a:pt x="3223" y="664"/>
                    </a:lnTo>
                    <a:lnTo>
                      <a:pt x="4454" y="880"/>
                    </a:lnTo>
                    <a:lnTo>
                      <a:pt x="5606" y="0"/>
                    </a:lnTo>
                    <a:lnTo>
                      <a:pt x="5671" y="78"/>
                    </a:lnTo>
                    <a:lnTo>
                      <a:pt x="4481" y="986"/>
                    </a:lnTo>
                    <a:lnTo>
                      <a:pt x="4447" y="1012"/>
                    </a:lnTo>
                    <a:lnTo>
                      <a:pt x="4413" y="984"/>
                    </a:lnTo>
                    <a:lnTo>
                      <a:pt x="3196" y="780"/>
                    </a:lnTo>
                    <a:lnTo>
                      <a:pt x="2098" y="1829"/>
                    </a:lnTo>
                    <a:lnTo>
                      <a:pt x="2076" y="1864"/>
                    </a:lnTo>
                    <a:lnTo>
                      <a:pt x="2035" y="1848"/>
                    </a:lnTo>
                    <a:lnTo>
                      <a:pt x="1111" y="1284"/>
                    </a:lnTo>
                    <a:lnTo>
                      <a:pt x="0" y="2233"/>
                    </a:lnTo>
                    <a:lnTo>
                      <a:pt x="0" y="209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4" name="iṧḷïḓè">
                <a:extLst>
                  <a:ext uri="{FF2B5EF4-FFF2-40B4-BE49-F238E27FC236}">
                    <a16:creationId xmlns:a16="http://schemas.microsoft.com/office/drawing/2014/main" id="{7F2BE4EE-3016-453E-BE19-AF1DC5DF2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5595" y="2538325"/>
                <a:ext cx="759268" cy="706219"/>
              </a:xfrm>
              <a:custGeom>
                <a:avLst/>
                <a:gdLst>
                  <a:gd name="T0" fmla="*/ 458 w 458"/>
                  <a:gd name="T1" fmla="*/ 0 h 426"/>
                  <a:gd name="T2" fmla="*/ 0 w 458"/>
                  <a:gd name="T3" fmla="*/ 127 h 426"/>
                  <a:gd name="T4" fmla="*/ 115 w 458"/>
                  <a:gd name="T5" fmla="*/ 276 h 426"/>
                  <a:gd name="T6" fmla="*/ 233 w 458"/>
                  <a:gd name="T7" fmla="*/ 426 h 426"/>
                  <a:gd name="T8" fmla="*/ 458 w 458"/>
                  <a:gd name="T9" fmla="*/ 0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26">
                    <a:moveTo>
                      <a:pt x="458" y="0"/>
                    </a:moveTo>
                    <a:lnTo>
                      <a:pt x="0" y="127"/>
                    </a:lnTo>
                    <a:lnTo>
                      <a:pt x="115" y="276"/>
                    </a:lnTo>
                    <a:lnTo>
                      <a:pt x="233" y="426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îṩļïďe">
              <a:extLst>
                <a:ext uri="{FF2B5EF4-FFF2-40B4-BE49-F238E27FC236}">
                  <a16:creationId xmlns:a16="http://schemas.microsoft.com/office/drawing/2014/main" id="{212CFAA3-721D-47EC-8D48-85CCE2E01439}"/>
                </a:ext>
              </a:extLst>
            </p:cNvPr>
            <p:cNvGrpSpPr/>
            <p:nvPr/>
          </p:nvGrpSpPr>
          <p:grpSpPr>
            <a:xfrm>
              <a:off x="9346137" y="-26218"/>
              <a:ext cx="2842022" cy="2657475"/>
              <a:chOff x="9346137" y="-26218"/>
              <a:chExt cx="2842022" cy="2657475"/>
            </a:xfrm>
          </p:grpSpPr>
          <p:grpSp>
            <p:nvGrpSpPr>
              <p:cNvPr id="31" name="íSľïḋe">
                <a:extLst>
                  <a:ext uri="{FF2B5EF4-FFF2-40B4-BE49-F238E27FC236}">
                    <a16:creationId xmlns:a16="http://schemas.microsoft.com/office/drawing/2014/main" id="{D31769EF-9DFF-4EAC-B333-7DF3CDDADAC5}"/>
                  </a:ext>
                </a:extLst>
              </p:cNvPr>
              <p:cNvGrpSpPr/>
              <p:nvPr/>
            </p:nvGrpSpPr>
            <p:grpSpPr>
              <a:xfrm>
                <a:off x="9346137" y="-26218"/>
                <a:ext cx="2842022" cy="2657475"/>
                <a:chOff x="8546540" y="-891384"/>
                <a:chExt cx="3789356" cy="3543308"/>
              </a:xfrm>
            </p:grpSpPr>
            <p:grpSp>
              <p:nvGrpSpPr>
                <p:cNvPr id="41" name="îşḷîďé">
                  <a:extLst>
                    <a:ext uri="{FF2B5EF4-FFF2-40B4-BE49-F238E27FC236}">
                      <a16:creationId xmlns:a16="http://schemas.microsoft.com/office/drawing/2014/main" id="{D12FBDD9-DBC9-4898-902C-6FBF15A6F27E}"/>
                    </a:ext>
                  </a:extLst>
                </p:cNvPr>
                <p:cNvGrpSpPr/>
                <p:nvPr/>
              </p:nvGrpSpPr>
              <p:grpSpPr>
                <a:xfrm>
                  <a:off x="8546540" y="-891384"/>
                  <a:ext cx="3789356" cy="3543308"/>
                  <a:chOff x="8546547" y="-713581"/>
                  <a:chExt cx="3789358" cy="3543296"/>
                </a:xfrm>
              </p:grpSpPr>
              <p:sp>
                <p:nvSpPr>
                  <p:cNvPr id="43" name="iṧ1îdê">
                    <a:extLst>
                      <a:ext uri="{FF2B5EF4-FFF2-40B4-BE49-F238E27FC236}">
                        <a16:creationId xmlns:a16="http://schemas.microsoft.com/office/drawing/2014/main" id="{85A46ED6-80D7-46ED-939B-0FBBB0322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46547" y="499268"/>
                    <a:ext cx="2465386" cy="2330447"/>
                  </a:xfrm>
                  <a:custGeom>
                    <a:avLst/>
                    <a:gdLst>
                      <a:gd name="T0" fmla="*/ 0 w 656"/>
                      <a:gd name="T1" fmla="*/ 337 h 621"/>
                      <a:gd name="T2" fmla="*/ 57 w 656"/>
                      <a:gd name="T3" fmla="*/ 219 h 621"/>
                      <a:gd name="T4" fmla="*/ 132 w 656"/>
                      <a:gd name="T5" fmla="*/ 72 h 621"/>
                      <a:gd name="T6" fmla="*/ 223 w 656"/>
                      <a:gd name="T7" fmla="*/ 48 h 621"/>
                      <a:gd name="T8" fmla="*/ 541 w 656"/>
                      <a:gd name="T9" fmla="*/ 39 h 621"/>
                      <a:gd name="T10" fmla="*/ 656 w 656"/>
                      <a:gd name="T11" fmla="*/ 0 h 621"/>
                      <a:gd name="T12" fmla="*/ 632 w 656"/>
                      <a:gd name="T13" fmla="*/ 290 h 621"/>
                      <a:gd name="T14" fmla="*/ 508 w 656"/>
                      <a:gd name="T15" fmla="*/ 372 h 621"/>
                      <a:gd name="T16" fmla="*/ 413 w 656"/>
                      <a:gd name="T17" fmla="*/ 392 h 621"/>
                      <a:gd name="T18" fmla="*/ 422 w 656"/>
                      <a:gd name="T19" fmla="*/ 429 h 621"/>
                      <a:gd name="T20" fmla="*/ 363 w 656"/>
                      <a:gd name="T21" fmla="*/ 453 h 621"/>
                      <a:gd name="T22" fmla="*/ 352 w 656"/>
                      <a:gd name="T23" fmla="*/ 496 h 621"/>
                      <a:gd name="T24" fmla="*/ 267 w 656"/>
                      <a:gd name="T25" fmla="*/ 497 h 621"/>
                      <a:gd name="T26" fmla="*/ 201 w 656"/>
                      <a:gd name="T27" fmla="*/ 552 h 621"/>
                      <a:gd name="T28" fmla="*/ 162 w 656"/>
                      <a:gd name="T29" fmla="*/ 577 h 621"/>
                      <a:gd name="T30" fmla="*/ 149 w 656"/>
                      <a:gd name="T31" fmla="*/ 584 h 621"/>
                      <a:gd name="T32" fmla="*/ 115 w 656"/>
                      <a:gd name="T33" fmla="*/ 617 h 621"/>
                      <a:gd name="T34" fmla="*/ 90 w 656"/>
                      <a:gd name="T35" fmla="*/ 594 h 621"/>
                      <a:gd name="T36" fmla="*/ 72 w 656"/>
                      <a:gd name="T37" fmla="*/ 579 h 621"/>
                      <a:gd name="T38" fmla="*/ 67 w 656"/>
                      <a:gd name="T39" fmla="*/ 556 h 621"/>
                      <a:gd name="T40" fmla="*/ 63 w 656"/>
                      <a:gd name="T41" fmla="*/ 549 h 621"/>
                      <a:gd name="T42" fmla="*/ 26 w 656"/>
                      <a:gd name="T43" fmla="*/ 446 h 6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656" h="621">
                        <a:moveTo>
                          <a:pt x="0" y="337"/>
                        </a:moveTo>
                        <a:cubicBezTo>
                          <a:pt x="6" y="316"/>
                          <a:pt x="41" y="250"/>
                          <a:pt x="57" y="219"/>
                        </a:cubicBezTo>
                        <a:cubicBezTo>
                          <a:pt x="74" y="187"/>
                          <a:pt x="107" y="85"/>
                          <a:pt x="132" y="72"/>
                        </a:cubicBezTo>
                        <a:cubicBezTo>
                          <a:pt x="156" y="58"/>
                          <a:pt x="166" y="47"/>
                          <a:pt x="223" y="48"/>
                        </a:cubicBezTo>
                        <a:cubicBezTo>
                          <a:pt x="279" y="50"/>
                          <a:pt x="441" y="58"/>
                          <a:pt x="541" y="39"/>
                        </a:cubicBezTo>
                        <a:cubicBezTo>
                          <a:pt x="566" y="34"/>
                          <a:pt x="607" y="20"/>
                          <a:pt x="656" y="0"/>
                        </a:cubicBezTo>
                        <a:cubicBezTo>
                          <a:pt x="632" y="290"/>
                          <a:pt x="632" y="290"/>
                          <a:pt x="632" y="290"/>
                        </a:cubicBezTo>
                        <a:cubicBezTo>
                          <a:pt x="595" y="316"/>
                          <a:pt x="557" y="343"/>
                          <a:pt x="508" y="372"/>
                        </a:cubicBezTo>
                        <a:cubicBezTo>
                          <a:pt x="481" y="388"/>
                          <a:pt x="413" y="392"/>
                          <a:pt x="413" y="392"/>
                        </a:cubicBezTo>
                        <a:cubicBezTo>
                          <a:pt x="413" y="392"/>
                          <a:pt x="440" y="407"/>
                          <a:pt x="422" y="429"/>
                        </a:cubicBezTo>
                        <a:cubicBezTo>
                          <a:pt x="405" y="451"/>
                          <a:pt x="363" y="453"/>
                          <a:pt x="363" y="453"/>
                        </a:cubicBezTo>
                        <a:cubicBezTo>
                          <a:pt x="363" y="453"/>
                          <a:pt x="376" y="486"/>
                          <a:pt x="352" y="496"/>
                        </a:cubicBezTo>
                        <a:cubicBezTo>
                          <a:pt x="328" y="506"/>
                          <a:pt x="267" y="497"/>
                          <a:pt x="267" y="497"/>
                        </a:cubicBezTo>
                        <a:cubicBezTo>
                          <a:pt x="267" y="497"/>
                          <a:pt x="234" y="528"/>
                          <a:pt x="201" y="552"/>
                        </a:cubicBezTo>
                        <a:cubicBezTo>
                          <a:pt x="184" y="564"/>
                          <a:pt x="171" y="572"/>
                          <a:pt x="162" y="577"/>
                        </a:cubicBezTo>
                        <a:cubicBezTo>
                          <a:pt x="157" y="579"/>
                          <a:pt x="153" y="582"/>
                          <a:pt x="149" y="584"/>
                        </a:cubicBezTo>
                        <a:cubicBezTo>
                          <a:pt x="146" y="590"/>
                          <a:pt x="134" y="621"/>
                          <a:pt x="115" y="617"/>
                        </a:cubicBezTo>
                        <a:cubicBezTo>
                          <a:pt x="106" y="615"/>
                          <a:pt x="98" y="606"/>
                          <a:pt x="90" y="594"/>
                        </a:cubicBezTo>
                        <a:cubicBezTo>
                          <a:pt x="83" y="591"/>
                          <a:pt x="77" y="587"/>
                          <a:pt x="72" y="579"/>
                        </a:cubicBezTo>
                        <a:cubicBezTo>
                          <a:pt x="68" y="572"/>
                          <a:pt x="66" y="565"/>
                          <a:pt x="67" y="556"/>
                        </a:cubicBezTo>
                        <a:cubicBezTo>
                          <a:pt x="66" y="554"/>
                          <a:pt x="64" y="551"/>
                          <a:pt x="63" y="549"/>
                        </a:cubicBezTo>
                        <a:cubicBezTo>
                          <a:pt x="48" y="528"/>
                          <a:pt x="33" y="491"/>
                          <a:pt x="26" y="446"/>
                        </a:cubicBezTo>
                      </a:path>
                    </a:pathLst>
                  </a:custGeom>
                  <a:solidFill>
                    <a:srgbClr val="FEC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" name="ïšļíḋè">
                    <a:extLst>
                      <a:ext uri="{FF2B5EF4-FFF2-40B4-BE49-F238E27FC236}">
                        <a16:creationId xmlns:a16="http://schemas.microsoft.com/office/drawing/2014/main" id="{6AFAE164-7053-46D0-BD18-24E8569429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54508" y="983455"/>
                    <a:ext cx="1017587" cy="1576385"/>
                  </a:xfrm>
                  <a:custGeom>
                    <a:avLst/>
                    <a:gdLst>
                      <a:gd name="T0" fmla="*/ 271 w 271"/>
                      <a:gd name="T1" fmla="*/ 145 h 420"/>
                      <a:gd name="T2" fmla="*/ 252 w 271"/>
                      <a:gd name="T3" fmla="*/ 111 h 420"/>
                      <a:gd name="T4" fmla="*/ 239 w 271"/>
                      <a:gd name="T5" fmla="*/ 106 h 420"/>
                      <a:gd name="T6" fmla="*/ 227 w 271"/>
                      <a:gd name="T7" fmla="*/ 148 h 420"/>
                      <a:gd name="T8" fmla="*/ 156 w 271"/>
                      <a:gd name="T9" fmla="*/ 33 h 420"/>
                      <a:gd name="T10" fmla="*/ 164 w 271"/>
                      <a:gd name="T11" fmla="*/ 121 h 420"/>
                      <a:gd name="T12" fmla="*/ 97 w 271"/>
                      <a:gd name="T13" fmla="*/ 97 h 420"/>
                      <a:gd name="T14" fmla="*/ 90 w 271"/>
                      <a:gd name="T15" fmla="*/ 116 h 420"/>
                      <a:gd name="T16" fmla="*/ 64 w 271"/>
                      <a:gd name="T17" fmla="*/ 205 h 420"/>
                      <a:gd name="T18" fmla="*/ 12 w 271"/>
                      <a:gd name="T19" fmla="*/ 221 h 420"/>
                      <a:gd name="T20" fmla="*/ 43 w 271"/>
                      <a:gd name="T21" fmla="*/ 250 h 420"/>
                      <a:gd name="T22" fmla="*/ 47 w 271"/>
                      <a:gd name="T23" fmla="*/ 317 h 420"/>
                      <a:gd name="T24" fmla="*/ 25 w 271"/>
                      <a:gd name="T25" fmla="*/ 340 h 420"/>
                      <a:gd name="T26" fmla="*/ 37 w 271"/>
                      <a:gd name="T27" fmla="*/ 353 h 420"/>
                      <a:gd name="T28" fmla="*/ 8 w 271"/>
                      <a:gd name="T29" fmla="*/ 420 h 420"/>
                      <a:gd name="T30" fmla="*/ 113 w 271"/>
                      <a:gd name="T31" fmla="*/ 293 h 420"/>
                      <a:gd name="T32" fmla="*/ 196 w 271"/>
                      <a:gd name="T33" fmla="*/ 222 h 420"/>
                      <a:gd name="T34" fmla="*/ 271 w 271"/>
                      <a:gd name="T35" fmla="*/ 145 h 4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71" h="420">
                        <a:moveTo>
                          <a:pt x="271" y="145"/>
                        </a:moveTo>
                        <a:cubicBezTo>
                          <a:pt x="251" y="151"/>
                          <a:pt x="245" y="138"/>
                          <a:pt x="252" y="111"/>
                        </a:cubicBezTo>
                        <a:cubicBezTo>
                          <a:pt x="259" y="83"/>
                          <a:pt x="250" y="82"/>
                          <a:pt x="239" y="106"/>
                        </a:cubicBezTo>
                        <a:cubicBezTo>
                          <a:pt x="227" y="130"/>
                          <a:pt x="245" y="179"/>
                          <a:pt x="227" y="148"/>
                        </a:cubicBezTo>
                        <a:cubicBezTo>
                          <a:pt x="209" y="117"/>
                          <a:pt x="147" y="0"/>
                          <a:pt x="156" y="33"/>
                        </a:cubicBezTo>
                        <a:cubicBezTo>
                          <a:pt x="165" y="67"/>
                          <a:pt x="194" y="99"/>
                          <a:pt x="164" y="121"/>
                        </a:cubicBezTo>
                        <a:cubicBezTo>
                          <a:pt x="134" y="144"/>
                          <a:pt x="109" y="121"/>
                          <a:pt x="97" y="97"/>
                        </a:cubicBezTo>
                        <a:cubicBezTo>
                          <a:pt x="84" y="73"/>
                          <a:pt x="85" y="89"/>
                          <a:pt x="90" y="116"/>
                        </a:cubicBezTo>
                        <a:cubicBezTo>
                          <a:pt x="96" y="144"/>
                          <a:pt x="77" y="187"/>
                          <a:pt x="64" y="205"/>
                        </a:cubicBezTo>
                        <a:cubicBezTo>
                          <a:pt x="52" y="223"/>
                          <a:pt x="0" y="212"/>
                          <a:pt x="12" y="221"/>
                        </a:cubicBezTo>
                        <a:cubicBezTo>
                          <a:pt x="24" y="231"/>
                          <a:pt x="38" y="231"/>
                          <a:pt x="43" y="250"/>
                        </a:cubicBezTo>
                        <a:cubicBezTo>
                          <a:pt x="48" y="269"/>
                          <a:pt x="50" y="301"/>
                          <a:pt x="47" y="317"/>
                        </a:cubicBezTo>
                        <a:cubicBezTo>
                          <a:pt x="44" y="332"/>
                          <a:pt x="43" y="332"/>
                          <a:pt x="25" y="340"/>
                        </a:cubicBezTo>
                        <a:cubicBezTo>
                          <a:pt x="7" y="348"/>
                          <a:pt x="50" y="335"/>
                          <a:pt x="37" y="353"/>
                        </a:cubicBezTo>
                        <a:cubicBezTo>
                          <a:pt x="25" y="371"/>
                          <a:pt x="13" y="403"/>
                          <a:pt x="8" y="420"/>
                        </a:cubicBezTo>
                        <a:cubicBezTo>
                          <a:pt x="24" y="395"/>
                          <a:pt x="31" y="369"/>
                          <a:pt x="113" y="293"/>
                        </a:cubicBezTo>
                        <a:cubicBezTo>
                          <a:pt x="147" y="262"/>
                          <a:pt x="177" y="241"/>
                          <a:pt x="196" y="222"/>
                        </a:cubicBezTo>
                        <a:cubicBezTo>
                          <a:pt x="228" y="191"/>
                          <a:pt x="241" y="168"/>
                          <a:pt x="271" y="145"/>
                        </a:cubicBezTo>
                        <a:close/>
                      </a:path>
                    </a:pathLst>
                  </a:custGeom>
                  <a:solidFill>
                    <a:srgbClr val="DBAD7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íṡľîdê">
                    <a:extLst>
                      <a:ext uri="{FF2B5EF4-FFF2-40B4-BE49-F238E27FC236}">
                        <a16:creationId xmlns:a16="http://schemas.microsoft.com/office/drawing/2014/main" id="{C9313995-708F-4430-A3ED-2C851C1DF4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49846" y="1970877"/>
                    <a:ext cx="650874" cy="427038"/>
                  </a:xfrm>
                  <a:custGeom>
                    <a:avLst/>
                    <a:gdLst>
                      <a:gd name="T0" fmla="*/ 146 w 173"/>
                      <a:gd name="T1" fmla="*/ 0 h 114"/>
                      <a:gd name="T2" fmla="*/ 155 w 173"/>
                      <a:gd name="T3" fmla="*/ 37 h 114"/>
                      <a:gd name="T4" fmla="*/ 96 w 173"/>
                      <a:gd name="T5" fmla="*/ 61 h 114"/>
                      <a:gd name="T6" fmla="*/ 85 w 173"/>
                      <a:gd name="T7" fmla="*/ 104 h 114"/>
                      <a:gd name="T8" fmla="*/ 0 w 173"/>
                      <a:gd name="T9" fmla="*/ 105 h 114"/>
                      <a:gd name="T10" fmla="*/ 146 w 173"/>
                      <a:gd name="T11" fmla="*/ 0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3" h="114">
                        <a:moveTo>
                          <a:pt x="146" y="0"/>
                        </a:moveTo>
                        <a:cubicBezTo>
                          <a:pt x="146" y="0"/>
                          <a:pt x="173" y="15"/>
                          <a:pt x="155" y="37"/>
                        </a:cubicBezTo>
                        <a:cubicBezTo>
                          <a:pt x="138" y="59"/>
                          <a:pt x="96" y="61"/>
                          <a:pt x="96" y="61"/>
                        </a:cubicBezTo>
                        <a:cubicBezTo>
                          <a:pt x="96" y="61"/>
                          <a:pt x="109" y="94"/>
                          <a:pt x="85" y="104"/>
                        </a:cubicBezTo>
                        <a:cubicBezTo>
                          <a:pt x="61" y="114"/>
                          <a:pt x="0" y="105"/>
                          <a:pt x="0" y="105"/>
                        </a:cubicBezTo>
                        <a:cubicBezTo>
                          <a:pt x="26" y="83"/>
                          <a:pt x="101" y="17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rgbClr val="DBAD7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" name="îšļiḑé">
                    <a:extLst>
                      <a:ext uri="{FF2B5EF4-FFF2-40B4-BE49-F238E27FC236}">
                        <a16:creationId xmlns:a16="http://schemas.microsoft.com/office/drawing/2014/main" id="{3A5B688A-7FE3-4760-8F9C-46103330E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1044" y="-402431"/>
                    <a:ext cx="2074861" cy="2114547"/>
                  </a:xfrm>
                  <a:custGeom>
                    <a:avLst/>
                    <a:gdLst>
                      <a:gd name="T0" fmla="*/ 129 w 552"/>
                      <a:gd name="T1" fmla="*/ 563 h 563"/>
                      <a:gd name="T2" fmla="*/ 261 w 552"/>
                      <a:gd name="T3" fmla="*/ 461 h 563"/>
                      <a:gd name="T4" fmla="*/ 552 w 552"/>
                      <a:gd name="T5" fmla="*/ 321 h 563"/>
                      <a:gd name="T6" fmla="*/ 552 w 552"/>
                      <a:gd name="T7" fmla="*/ 0 h 563"/>
                      <a:gd name="T8" fmla="*/ 200 w 552"/>
                      <a:gd name="T9" fmla="*/ 240 h 563"/>
                      <a:gd name="T10" fmla="*/ 129 w 552"/>
                      <a:gd name="T11" fmla="*/ 563 h 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52" h="563">
                        <a:moveTo>
                          <a:pt x="129" y="563"/>
                        </a:moveTo>
                        <a:cubicBezTo>
                          <a:pt x="195" y="522"/>
                          <a:pt x="226" y="487"/>
                          <a:pt x="261" y="461"/>
                        </a:cubicBezTo>
                        <a:cubicBezTo>
                          <a:pt x="282" y="446"/>
                          <a:pt x="410" y="383"/>
                          <a:pt x="552" y="321"/>
                        </a:cubicBezTo>
                        <a:cubicBezTo>
                          <a:pt x="552" y="0"/>
                          <a:pt x="552" y="0"/>
                          <a:pt x="552" y="0"/>
                        </a:cubicBezTo>
                        <a:cubicBezTo>
                          <a:pt x="395" y="118"/>
                          <a:pt x="248" y="224"/>
                          <a:pt x="200" y="240"/>
                        </a:cubicBezTo>
                        <a:cubicBezTo>
                          <a:pt x="85" y="279"/>
                          <a:pt x="0" y="434"/>
                          <a:pt x="129" y="563"/>
                        </a:cubicBezTo>
                        <a:close/>
                      </a:path>
                    </a:pathLst>
                  </a:custGeom>
                  <a:solidFill>
                    <a:srgbClr val="FEC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" name="i$1íḓe">
                    <a:extLst>
                      <a:ext uri="{FF2B5EF4-FFF2-40B4-BE49-F238E27FC236}">
                        <a16:creationId xmlns:a16="http://schemas.microsoft.com/office/drawing/2014/main" id="{1A4672B7-DEE8-4E63-A340-29153534EA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43654" y="-537368"/>
                    <a:ext cx="1492248" cy="1903410"/>
                  </a:xfrm>
                  <a:custGeom>
                    <a:avLst/>
                    <a:gdLst>
                      <a:gd name="T0" fmla="*/ 139 w 397"/>
                      <a:gd name="T1" fmla="*/ 507 h 507"/>
                      <a:gd name="T2" fmla="*/ 397 w 397"/>
                      <a:gd name="T3" fmla="*/ 389 h 507"/>
                      <a:gd name="T4" fmla="*/ 397 w 397"/>
                      <a:gd name="T5" fmla="*/ 0 h 507"/>
                      <a:gd name="T6" fmla="*/ 0 w 397"/>
                      <a:gd name="T7" fmla="*/ 281 h 507"/>
                      <a:gd name="T8" fmla="*/ 139 w 397"/>
                      <a:gd name="T9" fmla="*/ 507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507">
                        <a:moveTo>
                          <a:pt x="139" y="507"/>
                        </a:moveTo>
                        <a:cubicBezTo>
                          <a:pt x="208" y="474"/>
                          <a:pt x="300" y="431"/>
                          <a:pt x="397" y="389"/>
                        </a:cubicBezTo>
                        <a:cubicBezTo>
                          <a:pt x="397" y="0"/>
                          <a:pt x="397" y="0"/>
                          <a:pt x="397" y="0"/>
                        </a:cubicBezTo>
                        <a:cubicBezTo>
                          <a:pt x="237" y="121"/>
                          <a:pt x="82" y="234"/>
                          <a:pt x="0" y="281"/>
                        </a:cubicBezTo>
                        <a:cubicBezTo>
                          <a:pt x="22" y="346"/>
                          <a:pt x="65" y="422"/>
                          <a:pt x="139" y="5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" name="ïSľíḍé">
                    <a:extLst>
                      <a:ext uri="{FF2B5EF4-FFF2-40B4-BE49-F238E27FC236}">
                        <a16:creationId xmlns:a16="http://schemas.microsoft.com/office/drawing/2014/main" id="{B313D0E7-D439-4674-9144-388029AD32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92877" y="-713581"/>
                    <a:ext cx="1343024" cy="2030410"/>
                  </a:xfrm>
                  <a:custGeom>
                    <a:avLst/>
                    <a:gdLst>
                      <a:gd name="T0" fmla="*/ 182 w 357"/>
                      <a:gd name="T1" fmla="*/ 541 h 541"/>
                      <a:gd name="T2" fmla="*/ 357 w 357"/>
                      <a:gd name="T3" fmla="*/ 459 h 541"/>
                      <a:gd name="T4" fmla="*/ 357 w 357"/>
                      <a:gd name="T5" fmla="*/ 0 h 541"/>
                      <a:gd name="T6" fmla="*/ 0 w 357"/>
                      <a:gd name="T7" fmla="*/ 248 h 541"/>
                      <a:gd name="T8" fmla="*/ 182 w 357"/>
                      <a:gd name="T9" fmla="*/ 541 h 5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7" h="541">
                        <a:moveTo>
                          <a:pt x="182" y="541"/>
                        </a:moveTo>
                        <a:cubicBezTo>
                          <a:pt x="233" y="516"/>
                          <a:pt x="292" y="488"/>
                          <a:pt x="357" y="459"/>
                        </a:cubicBezTo>
                        <a:cubicBezTo>
                          <a:pt x="357" y="0"/>
                          <a:pt x="357" y="0"/>
                          <a:pt x="357" y="0"/>
                        </a:cubicBezTo>
                        <a:cubicBezTo>
                          <a:pt x="211" y="109"/>
                          <a:pt x="77" y="204"/>
                          <a:pt x="0" y="248"/>
                        </a:cubicBezTo>
                        <a:cubicBezTo>
                          <a:pt x="25" y="322"/>
                          <a:pt x="98" y="445"/>
                          <a:pt x="182" y="541"/>
                        </a:cubicBezTo>
                        <a:close/>
                      </a:path>
                    </a:pathLst>
                  </a:custGeom>
                  <a:solidFill>
                    <a:srgbClr val="3139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" name="íṧlïḓe">
                    <a:extLst>
                      <a:ext uri="{FF2B5EF4-FFF2-40B4-BE49-F238E27FC236}">
                        <a16:creationId xmlns:a16="http://schemas.microsoft.com/office/drawing/2014/main" id="{3A1D54DB-CEC7-4BB9-BC34-E5E86E41E5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148451" y="56356"/>
                    <a:ext cx="800099" cy="566738"/>
                  </a:xfrm>
                  <a:custGeom>
                    <a:avLst/>
                    <a:gdLst>
                      <a:gd name="T0" fmla="*/ 10 w 213"/>
                      <a:gd name="T1" fmla="*/ 151 h 151"/>
                      <a:gd name="T2" fmla="*/ 213 w 213"/>
                      <a:gd name="T3" fmla="*/ 18 h 151"/>
                      <a:gd name="T4" fmla="*/ 201 w 213"/>
                      <a:gd name="T5" fmla="*/ 0 h 151"/>
                      <a:gd name="T6" fmla="*/ 0 w 213"/>
                      <a:gd name="T7" fmla="*/ 132 h 151"/>
                      <a:gd name="T8" fmla="*/ 10 w 213"/>
                      <a:gd name="T9" fmla="*/ 151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" h="151">
                        <a:moveTo>
                          <a:pt x="10" y="151"/>
                        </a:moveTo>
                        <a:cubicBezTo>
                          <a:pt x="213" y="18"/>
                          <a:pt x="213" y="18"/>
                          <a:pt x="213" y="18"/>
                        </a:cubicBezTo>
                        <a:cubicBezTo>
                          <a:pt x="201" y="0"/>
                          <a:pt x="201" y="0"/>
                          <a:pt x="201" y="0"/>
                        </a:cubicBezTo>
                        <a:cubicBezTo>
                          <a:pt x="0" y="132"/>
                          <a:pt x="0" y="132"/>
                          <a:pt x="0" y="132"/>
                        </a:cubicBezTo>
                        <a:cubicBezTo>
                          <a:pt x="3" y="138"/>
                          <a:pt x="7" y="145"/>
                          <a:pt x="10" y="15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" name="iṧliḋé">
                    <a:extLst>
                      <a:ext uri="{FF2B5EF4-FFF2-40B4-BE49-F238E27FC236}">
                        <a16:creationId xmlns:a16="http://schemas.microsoft.com/office/drawing/2014/main" id="{DF2671EC-38B1-49A8-9CC2-BC9732D13C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11955" y="213517"/>
                    <a:ext cx="157163" cy="15398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" name="íṩḷïḋê">
                    <a:extLst>
                      <a:ext uri="{FF2B5EF4-FFF2-40B4-BE49-F238E27FC236}">
                        <a16:creationId xmlns:a16="http://schemas.microsoft.com/office/drawing/2014/main" id="{2CDBD3E9-9289-4D8E-B670-90454AE2FE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99292" y="94456"/>
                    <a:ext cx="153988" cy="1524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ïS1íḍê">
                    <a:extLst>
                      <a:ext uri="{FF2B5EF4-FFF2-40B4-BE49-F238E27FC236}">
                        <a16:creationId xmlns:a16="http://schemas.microsoft.com/office/drawing/2014/main" id="{1E47545C-315C-4198-B214-6FCFCB18C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88205" y="-30957"/>
                    <a:ext cx="153988" cy="15398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2" name="ïṡlíḍe">
                  <a:extLst>
                    <a:ext uri="{FF2B5EF4-FFF2-40B4-BE49-F238E27FC236}">
                      <a16:creationId xmlns:a16="http://schemas.microsoft.com/office/drawing/2014/main" id="{AA92A817-C0B5-4521-A36B-81C7E93CC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81516" y="2509044"/>
                  <a:ext cx="225425" cy="142875"/>
                </a:xfrm>
                <a:custGeom>
                  <a:avLst/>
                  <a:gdLst>
                    <a:gd name="T0" fmla="*/ 60 w 60"/>
                    <a:gd name="T1" fmla="*/ 0 h 38"/>
                    <a:gd name="T2" fmla="*/ 26 w 60"/>
                    <a:gd name="T3" fmla="*/ 34 h 38"/>
                    <a:gd name="T4" fmla="*/ 0 w 60"/>
                    <a:gd name="T5" fmla="*/ 10 h 38"/>
                    <a:gd name="T6" fmla="*/ 60 w 60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0" h="38">
                      <a:moveTo>
                        <a:pt x="60" y="0"/>
                      </a:moveTo>
                      <a:cubicBezTo>
                        <a:pt x="58" y="5"/>
                        <a:pt x="46" y="38"/>
                        <a:pt x="26" y="34"/>
                      </a:cubicBezTo>
                      <a:cubicBezTo>
                        <a:pt x="17" y="32"/>
                        <a:pt x="8" y="22"/>
                        <a:pt x="0" y="10"/>
                      </a:cubicBezTo>
                      <a:cubicBezTo>
                        <a:pt x="23" y="20"/>
                        <a:pt x="46" y="8"/>
                        <a:pt x="60" y="0"/>
                      </a:cubicBezTo>
                      <a:close/>
                    </a:path>
                  </a:pathLst>
                </a:custGeom>
                <a:solidFill>
                  <a:srgbClr val="D9A9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2" name="íṩļiḋê">
                <a:extLst>
                  <a:ext uri="{FF2B5EF4-FFF2-40B4-BE49-F238E27FC236}">
                    <a16:creationId xmlns:a16="http://schemas.microsoft.com/office/drawing/2014/main" id="{82873F6B-4ADD-4F35-8A8A-337977B0CE52}"/>
                  </a:ext>
                </a:extLst>
              </p:cNvPr>
              <p:cNvGrpSpPr/>
              <p:nvPr/>
            </p:nvGrpSpPr>
            <p:grpSpPr>
              <a:xfrm>
                <a:off x="9511213" y="1729711"/>
                <a:ext cx="915591" cy="859877"/>
                <a:chOff x="8766656" y="1449855"/>
                <a:chExt cx="1220788" cy="1146501"/>
              </a:xfrm>
            </p:grpSpPr>
            <p:sp>
              <p:nvSpPr>
                <p:cNvPr id="33" name="ïṧḻïḍe">
                  <a:extLst>
                    <a:ext uri="{FF2B5EF4-FFF2-40B4-BE49-F238E27FC236}">
                      <a16:creationId xmlns:a16="http://schemas.microsoft.com/office/drawing/2014/main" id="{59664948-0C98-4249-BC39-F09E1A3CE9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8805" y="2167731"/>
                  <a:ext cx="428625" cy="428625"/>
                </a:xfrm>
                <a:custGeom>
                  <a:avLst/>
                  <a:gdLst>
                    <a:gd name="T0" fmla="*/ 96 w 114"/>
                    <a:gd name="T1" fmla="*/ 34 h 114"/>
                    <a:gd name="T2" fmla="*/ 51 w 114"/>
                    <a:gd name="T3" fmla="*/ 10 h 114"/>
                    <a:gd name="T4" fmla="*/ 20 w 114"/>
                    <a:gd name="T5" fmla="*/ 84 h 114"/>
                    <a:gd name="T6" fmla="*/ 94 w 114"/>
                    <a:gd name="T7" fmla="*/ 76 h 114"/>
                    <a:gd name="T8" fmla="*/ 96 w 114"/>
                    <a:gd name="T9" fmla="*/ 3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14">
                      <a:moveTo>
                        <a:pt x="96" y="34"/>
                      </a:moveTo>
                      <a:cubicBezTo>
                        <a:pt x="81" y="18"/>
                        <a:pt x="65" y="0"/>
                        <a:pt x="51" y="10"/>
                      </a:cubicBezTo>
                      <a:cubicBezTo>
                        <a:pt x="37" y="20"/>
                        <a:pt x="0" y="54"/>
                        <a:pt x="20" y="84"/>
                      </a:cubicBezTo>
                      <a:cubicBezTo>
                        <a:pt x="40" y="114"/>
                        <a:pt x="75" y="95"/>
                        <a:pt x="94" y="76"/>
                      </a:cubicBezTo>
                      <a:cubicBezTo>
                        <a:pt x="114" y="56"/>
                        <a:pt x="110" y="51"/>
                        <a:pt x="96" y="34"/>
                      </a:cubicBezTo>
                      <a:close/>
                    </a:path>
                  </a:pathLst>
                </a:custGeom>
                <a:solidFill>
                  <a:srgbClr val="DBB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4" name="îšlíďê">
                  <a:extLst>
                    <a:ext uri="{FF2B5EF4-FFF2-40B4-BE49-F238E27FC236}">
                      <a16:creationId xmlns:a16="http://schemas.microsoft.com/office/drawing/2014/main" id="{B684B880-B3F1-407C-86EF-4F7E63F63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4255" y="1934370"/>
                  <a:ext cx="300039" cy="296863"/>
                </a:xfrm>
                <a:custGeom>
                  <a:avLst/>
                  <a:gdLst>
                    <a:gd name="T0" fmla="*/ 41 w 80"/>
                    <a:gd name="T1" fmla="*/ 6 h 79"/>
                    <a:gd name="T2" fmla="*/ 80 w 80"/>
                    <a:gd name="T3" fmla="*/ 53 h 79"/>
                    <a:gd name="T4" fmla="*/ 41 w 80"/>
                    <a:gd name="T5" fmla="*/ 10 h 79"/>
                    <a:gd name="T6" fmla="*/ 41 w 80"/>
                    <a:gd name="T7" fmla="*/ 6 h 79"/>
                    <a:gd name="T8" fmla="*/ 41 w 80"/>
                    <a:gd name="T9" fmla="*/ 72 h 79"/>
                    <a:gd name="T10" fmla="*/ 41 w 80"/>
                    <a:gd name="T11" fmla="*/ 67 h 79"/>
                    <a:gd name="T12" fmla="*/ 53 w 80"/>
                    <a:gd name="T13" fmla="*/ 79 h 79"/>
                    <a:gd name="T14" fmla="*/ 41 w 80"/>
                    <a:gd name="T15" fmla="*/ 72 h 79"/>
                    <a:gd name="T16" fmla="*/ 30 w 80"/>
                    <a:gd name="T17" fmla="*/ 0 h 79"/>
                    <a:gd name="T18" fmla="*/ 41 w 80"/>
                    <a:gd name="T19" fmla="*/ 6 h 79"/>
                    <a:gd name="T20" fmla="*/ 41 w 80"/>
                    <a:gd name="T21" fmla="*/ 10 h 79"/>
                    <a:gd name="T22" fmla="*/ 30 w 80"/>
                    <a:gd name="T23" fmla="*/ 0 h 79"/>
                    <a:gd name="T24" fmla="*/ 41 w 80"/>
                    <a:gd name="T25" fmla="*/ 67 h 79"/>
                    <a:gd name="T26" fmla="*/ 41 w 80"/>
                    <a:gd name="T27" fmla="*/ 72 h 79"/>
                    <a:gd name="T28" fmla="*/ 0 w 80"/>
                    <a:gd name="T29" fmla="*/ 18 h 79"/>
                    <a:gd name="T30" fmla="*/ 41 w 80"/>
                    <a:gd name="T31" fmla="*/ 67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0" h="79">
                      <a:moveTo>
                        <a:pt x="41" y="6"/>
                      </a:moveTo>
                      <a:cubicBezTo>
                        <a:pt x="59" y="18"/>
                        <a:pt x="75" y="38"/>
                        <a:pt x="80" y="53"/>
                      </a:cubicBezTo>
                      <a:cubicBezTo>
                        <a:pt x="72" y="43"/>
                        <a:pt x="56" y="25"/>
                        <a:pt x="41" y="10"/>
                      </a:cubicBezTo>
                      <a:cubicBezTo>
                        <a:pt x="41" y="6"/>
                        <a:pt x="41" y="6"/>
                        <a:pt x="41" y="6"/>
                      </a:cubicBezTo>
                      <a:close/>
                      <a:moveTo>
                        <a:pt x="41" y="72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5" y="71"/>
                        <a:pt x="49" y="75"/>
                        <a:pt x="53" y="79"/>
                      </a:cubicBezTo>
                      <a:cubicBezTo>
                        <a:pt x="49" y="77"/>
                        <a:pt x="45" y="75"/>
                        <a:pt x="41" y="72"/>
                      </a:cubicBezTo>
                      <a:close/>
                      <a:moveTo>
                        <a:pt x="30" y="0"/>
                      </a:moveTo>
                      <a:cubicBezTo>
                        <a:pt x="34" y="1"/>
                        <a:pt x="38" y="4"/>
                        <a:pt x="41" y="6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7"/>
                        <a:pt x="34" y="3"/>
                        <a:pt x="30" y="0"/>
                      </a:cubicBezTo>
                      <a:close/>
                      <a:moveTo>
                        <a:pt x="41" y="67"/>
                      </a:moveTo>
                      <a:cubicBezTo>
                        <a:pt x="41" y="72"/>
                        <a:pt x="41" y="72"/>
                        <a:pt x="41" y="72"/>
                      </a:cubicBezTo>
                      <a:cubicBezTo>
                        <a:pt x="22" y="58"/>
                        <a:pt x="5" y="36"/>
                        <a:pt x="0" y="18"/>
                      </a:cubicBezTo>
                      <a:cubicBezTo>
                        <a:pt x="7" y="30"/>
                        <a:pt x="24" y="49"/>
                        <a:pt x="41" y="67"/>
                      </a:cubicBezTo>
                      <a:close/>
                    </a:path>
                  </a:pathLst>
                </a:custGeom>
                <a:solidFill>
                  <a:srgbClr val="AB82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5" name="íSḻîde">
                  <a:extLst>
                    <a:ext uri="{FF2B5EF4-FFF2-40B4-BE49-F238E27FC236}">
                      <a16:creationId xmlns:a16="http://schemas.microsoft.com/office/drawing/2014/main" id="{C8176A28-D933-4E8A-8F14-622BE93CF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68805" y="2167731"/>
                  <a:ext cx="428625" cy="428625"/>
                </a:xfrm>
                <a:custGeom>
                  <a:avLst/>
                  <a:gdLst>
                    <a:gd name="T0" fmla="*/ 96 w 114"/>
                    <a:gd name="T1" fmla="*/ 34 h 114"/>
                    <a:gd name="T2" fmla="*/ 51 w 114"/>
                    <a:gd name="T3" fmla="*/ 10 h 114"/>
                    <a:gd name="T4" fmla="*/ 20 w 114"/>
                    <a:gd name="T5" fmla="*/ 84 h 114"/>
                    <a:gd name="T6" fmla="*/ 94 w 114"/>
                    <a:gd name="T7" fmla="*/ 76 h 114"/>
                    <a:gd name="T8" fmla="*/ 96 w 114"/>
                    <a:gd name="T9" fmla="*/ 3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114">
                      <a:moveTo>
                        <a:pt x="96" y="34"/>
                      </a:moveTo>
                      <a:cubicBezTo>
                        <a:pt x="81" y="18"/>
                        <a:pt x="65" y="0"/>
                        <a:pt x="51" y="10"/>
                      </a:cubicBezTo>
                      <a:cubicBezTo>
                        <a:pt x="37" y="20"/>
                        <a:pt x="0" y="54"/>
                        <a:pt x="20" y="84"/>
                      </a:cubicBezTo>
                      <a:cubicBezTo>
                        <a:pt x="40" y="114"/>
                        <a:pt x="75" y="95"/>
                        <a:pt x="94" y="76"/>
                      </a:cubicBezTo>
                      <a:cubicBezTo>
                        <a:pt x="114" y="56"/>
                        <a:pt x="110" y="51"/>
                        <a:pt x="96" y="34"/>
                      </a:cubicBezTo>
                      <a:close/>
                    </a:path>
                  </a:pathLst>
                </a:custGeom>
                <a:solidFill>
                  <a:srgbClr val="FECF99"/>
                </a:solidFill>
                <a:ln w="15875" cap="flat">
                  <a:solidFill>
                    <a:srgbClr val="FFE69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6" name="ísḷîḑè">
                  <a:extLst>
                    <a:ext uri="{FF2B5EF4-FFF2-40B4-BE49-F238E27FC236}">
                      <a16:creationId xmlns:a16="http://schemas.microsoft.com/office/drawing/2014/main" id="{7AAE7709-D210-443E-992D-51D9AD9CE6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4255" y="1934370"/>
                  <a:ext cx="300039" cy="296863"/>
                </a:xfrm>
                <a:custGeom>
                  <a:avLst/>
                  <a:gdLst>
                    <a:gd name="T0" fmla="*/ 41 w 80"/>
                    <a:gd name="T1" fmla="*/ 6 h 79"/>
                    <a:gd name="T2" fmla="*/ 80 w 80"/>
                    <a:gd name="T3" fmla="*/ 53 h 79"/>
                    <a:gd name="T4" fmla="*/ 41 w 80"/>
                    <a:gd name="T5" fmla="*/ 10 h 79"/>
                    <a:gd name="T6" fmla="*/ 41 w 80"/>
                    <a:gd name="T7" fmla="*/ 6 h 79"/>
                    <a:gd name="T8" fmla="*/ 41 w 80"/>
                    <a:gd name="T9" fmla="*/ 72 h 79"/>
                    <a:gd name="T10" fmla="*/ 41 w 80"/>
                    <a:gd name="T11" fmla="*/ 67 h 79"/>
                    <a:gd name="T12" fmla="*/ 53 w 80"/>
                    <a:gd name="T13" fmla="*/ 79 h 79"/>
                    <a:gd name="T14" fmla="*/ 41 w 80"/>
                    <a:gd name="T15" fmla="*/ 72 h 79"/>
                    <a:gd name="T16" fmla="*/ 30 w 80"/>
                    <a:gd name="T17" fmla="*/ 0 h 79"/>
                    <a:gd name="T18" fmla="*/ 41 w 80"/>
                    <a:gd name="T19" fmla="*/ 6 h 79"/>
                    <a:gd name="T20" fmla="*/ 41 w 80"/>
                    <a:gd name="T21" fmla="*/ 10 h 79"/>
                    <a:gd name="T22" fmla="*/ 30 w 80"/>
                    <a:gd name="T23" fmla="*/ 0 h 79"/>
                    <a:gd name="T24" fmla="*/ 41 w 80"/>
                    <a:gd name="T25" fmla="*/ 67 h 79"/>
                    <a:gd name="T26" fmla="*/ 41 w 80"/>
                    <a:gd name="T27" fmla="*/ 72 h 79"/>
                    <a:gd name="T28" fmla="*/ 0 w 80"/>
                    <a:gd name="T29" fmla="*/ 18 h 79"/>
                    <a:gd name="T30" fmla="*/ 41 w 80"/>
                    <a:gd name="T31" fmla="*/ 67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0" h="79">
                      <a:moveTo>
                        <a:pt x="41" y="6"/>
                      </a:moveTo>
                      <a:cubicBezTo>
                        <a:pt x="59" y="18"/>
                        <a:pt x="75" y="38"/>
                        <a:pt x="80" y="53"/>
                      </a:cubicBezTo>
                      <a:cubicBezTo>
                        <a:pt x="72" y="43"/>
                        <a:pt x="56" y="25"/>
                        <a:pt x="41" y="10"/>
                      </a:cubicBezTo>
                      <a:cubicBezTo>
                        <a:pt x="41" y="6"/>
                        <a:pt x="41" y="6"/>
                        <a:pt x="41" y="6"/>
                      </a:cubicBezTo>
                      <a:close/>
                      <a:moveTo>
                        <a:pt x="41" y="72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5" y="71"/>
                        <a:pt x="49" y="75"/>
                        <a:pt x="53" y="79"/>
                      </a:cubicBezTo>
                      <a:cubicBezTo>
                        <a:pt x="49" y="77"/>
                        <a:pt x="45" y="75"/>
                        <a:pt x="41" y="72"/>
                      </a:cubicBezTo>
                      <a:close/>
                      <a:moveTo>
                        <a:pt x="30" y="0"/>
                      </a:moveTo>
                      <a:cubicBezTo>
                        <a:pt x="34" y="1"/>
                        <a:pt x="38" y="4"/>
                        <a:pt x="41" y="6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7"/>
                        <a:pt x="34" y="3"/>
                        <a:pt x="30" y="0"/>
                      </a:cubicBezTo>
                      <a:close/>
                      <a:moveTo>
                        <a:pt x="41" y="67"/>
                      </a:moveTo>
                      <a:cubicBezTo>
                        <a:pt x="41" y="72"/>
                        <a:pt x="41" y="72"/>
                        <a:pt x="41" y="72"/>
                      </a:cubicBezTo>
                      <a:cubicBezTo>
                        <a:pt x="22" y="58"/>
                        <a:pt x="5" y="36"/>
                        <a:pt x="0" y="18"/>
                      </a:cubicBezTo>
                      <a:cubicBezTo>
                        <a:pt x="7" y="30"/>
                        <a:pt x="24" y="49"/>
                        <a:pt x="41" y="67"/>
                      </a:cubicBezTo>
                      <a:close/>
                    </a:path>
                  </a:pathLst>
                </a:custGeom>
                <a:solidFill>
                  <a:srgbClr val="FECF99"/>
                </a:solidFill>
                <a:ln w="15875" cap="flat">
                  <a:solidFill>
                    <a:srgbClr val="FFE69C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 dirty="0"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37" name="iṡlïďe">
                  <a:extLst>
                    <a:ext uri="{FF2B5EF4-FFF2-40B4-BE49-F238E27FC236}">
                      <a16:creationId xmlns:a16="http://schemas.microsoft.com/office/drawing/2014/main" id="{10FCE64E-65DA-4DE2-9C89-00287C6D5258}"/>
                    </a:ext>
                  </a:extLst>
                </p:cNvPr>
                <p:cNvGrpSpPr/>
                <p:nvPr/>
              </p:nvGrpSpPr>
              <p:grpSpPr>
                <a:xfrm>
                  <a:off x="8766656" y="1449855"/>
                  <a:ext cx="1220788" cy="1146501"/>
                  <a:chOff x="8766656" y="1627655"/>
                  <a:chExt cx="1220788" cy="1146501"/>
                </a:xfrm>
              </p:grpSpPr>
              <p:sp>
                <p:nvSpPr>
                  <p:cNvPr id="38" name="îšľíďè">
                    <a:extLst>
                      <a:ext uri="{FF2B5EF4-FFF2-40B4-BE49-F238E27FC236}">
                        <a16:creationId xmlns:a16="http://schemas.microsoft.com/office/drawing/2014/main" id="{844A5A04-4484-4481-AED0-922EF4F69C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66656" y="1627655"/>
                    <a:ext cx="1220788" cy="1133475"/>
                  </a:xfrm>
                  <a:custGeom>
                    <a:avLst/>
                    <a:gdLst>
                      <a:gd name="T0" fmla="*/ 143 w 325"/>
                      <a:gd name="T1" fmla="*/ 251 h 302"/>
                      <a:gd name="T2" fmla="*/ 104 w 325"/>
                      <a:gd name="T3" fmla="*/ 276 h 302"/>
                      <a:gd name="T4" fmla="*/ 31 w 325"/>
                      <a:gd name="T5" fmla="*/ 293 h 302"/>
                      <a:gd name="T6" fmla="*/ 14 w 325"/>
                      <a:gd name="T7" fmla="*/ 278 h 302"/>
                      <a:gd name="T8" fmla="*/ 21 w 325"/>
                      <a:gd name="T9" fmla="*/ 210 h 302"/>
                      <a:gd name="T10" fmla="*/ 127 w 325"/>
                      <a:gd name="T11" fmla="*/ 100 h 302"/>
                      <a:gd name="T12" fmla="*/ 239 w 325"/>
                      <a:gd name="T13" fmla="*/ 0 h 302"/>
                      <a:gd name="T14" fmla="*/ 325 w 325"/>
                      <a:gd name="T15" fmla="*/ 106 h 302"/>
                      <a:gd name="T16" fmla="*/ 267 w 325"/>
                      <a:gd name="T17" fmla="*/ 153 h 302"/>
                      <a:gd name="T18" fmla="*/ 143 w 325"/>
                      <a:gd name="T19" fmla="*/ 251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25" h="302">
                        <a:moveTo>
                          <a:pt x="143" y="251"/>
                        </a:moveTo>
                        <a:cubicBezTo>
                          <a:pt x="126" y="263"/>
                          <a:pt x="113" y="271"/>
                          <a:pt x="104" y="276"/>
                        </a:cubicBezTo>
                        <a:cubicBezTo>
                          <a:pt x="82" y="288"/>
                          <a:pt x="59" y="302"/>
                          <a:pt x="31" y="293"/>
                        </a:cubicBezTo>
                        <a:cubicBezTo>
                          <a:pt x="24" y="290"/>
                          <a:pt x="19" y="285"/>
                          <a:pt x="14" y="278"/>
                        </a:cubicBezTo>
                        <a:cubicBezTo>
                          <a:pt x="0" y="257"/>
                          <a:pt x="12" y="230"/>
                          <a:pt x="21" y="210"/>
                        </a:cubicBezTo>
                        <a:cubicBezTo>
                          <a:pt x="44" y="160"/>
                          <a:pt x="108" y="116"/>
                          <a:pt x="127" y="100"/>
                        </a:cubicBezTo>
                        <a:cubicBezTo>
                          <a:pt x="150" y="80"/>
                          <a:pt x="223" y="18"/>
                          <a:pt x="239" y="0"/>
                        </a:cubicBezTo>
                        <a:cubicBezTo>
                          <a:pt x="325" y="106"/>
                          <a:pt x="325" y="106"/>
                          <a:pt x="325" y="106"/>
                        </a:cubicBezTo>
                        <a:cubicBezTo>
                          <a:pt x="325" y="106"/>
                          <a:pt x="287" y="136"/>
                          <a:pt x="267" y="153"/>
                        </a:cubicBezTo>
                        <a:cubicBezTo>
                          <a:pt x="231" y="183"/>
                          <a:pt x="180" y="223"/>
                          <a:pt x="143" y="251"/>
                        </a:cubicBezTo>
                        <a:close/>
                      </a:path>
                    </a:pathLst>
                  </a:custGeom>
                  <a:solidFill>
                    <a:srgbClr val="FEC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9" name="ïŝľiḋè">
                    <a:extLst>
                      <a:ext uri="{FF2B5EF4-FFF2-40B4-BE49-F238E27FC236}">
                        <a16:creationId xmlns:a16="http://schemas.microsoft.com/office/drawing/2014/main" id="{D1D742F9-4B53-485D-BAF8-7FDCF0E627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94255" y="2112169"/>
                    <a:ext cx="300038" cy="296863"/>
                  </a:xfrm>
                  <a:custGeom>
                    <a:avLst/>
                    <a:gdLst>
                      <a:gd name="T0" fmla="*/ 41 w 80"/>
                      <a:gd name="T1" fmla="*/ 6 h 79"/>
                      <a:gd name="T2" fmla="*/ 80 w 80"/>
                      <a:gd name="T3" fmla="*/ 53 h 79"/>
                      <a:gd name="T4" fmla="*/ 41 w 80"/>
                      <a:gd name="T5" fmla="*/ 10 h 79"/>
                      <a:gd name="T6" fmla="*/ 41 w 80"/>
                      <a:gd name="T7" fmla="*/ 6 h 79"/>
                      <a:gd name="T8" fmla="*/ 41 w 80"/>
                      <a:gd name="T9" fmla="*/ 72 h 79"/>
                      <a:gd name="T10" fmla="*/ 41 w 80"/>
                      <a:gd name="T11" fmla="*/ 67 h 79"/>
                      <a:gd name="T12" fmla="*/ 53 w 80"/>
                      <a:gd name="T13" fmla="*/ 79 h 79"/>
                      <a:gd name="T14" fmla="*/ 41 w 80"/>
                      <a:gd name="T15" fmla="*/ 72 h 79"/>
                      <a:gd name="T16" fmla="*/ 30 w 80"/>
                      <a:gd name="T17" fmla="*/ 0 h 79"/>
                      <a:gd name="T18" fmla="*/ 41 w 80"/>
                      <a:gd name="T19" fmla="*/ 6 h 79"/>
                      <a:gd name="T20" fmla="*/ 41 w 80"/>
                      <a:gd name="T21" fmla="*/ 10 h 79"/>
                      <a:gd name="T22" fmla="*/ 30 w 80"/>
                      <a:gd name="T23" fmla="*/ 0 h 79"/>
                      <a:gd name="T24" fmla="*/ 41 w 80"/>
                      <a:gd name="T25" fmla="*/ 67 h 79"/>
                      <a:gd name="T26" fmla="*/ 41 w 80"/>
                      <a:gd name="T27" fmla="*/ 72 h 79"/>
                      <a:gd name="T28" fmla="*/ 0 w 80"/>
                      <a:gd name="T29" fmla="*/ 18 h 79"/>
                      <a:gd name="T30" fmla="*/ 41 w 80"/>
                      <a:gd name="T31" fmla="*/ 67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0" h="79">
                        <a:moveTo>
                          <a:pt x="41" y="6"/>
                        </a:moveTo>
                        <a:cubicBezTo>
                          <a:pt x="59" y="18"/>
                          <a:pt x="75" y="38"/>
                          <a:pt x="80" y="53"/>
                        </a:cubicBezTo>
                        <a:cubicBezTo>
                          <a:pt x="72" y="43"/>
                          <a:pt x="56" y="25"/>
                          <a:pt x="41" y="10"/>
                        </a:cubicBezTo>
                        <a:cubicBezTo>
                          <a:pt x="41" y="6"/>
                          <a:pt x="41" y="6"/>
                          <a:pt x="41" y="6"/>
                        </a:cubicBezTo>
                        <a:close/>
                        <a:moveTo>
                          <a:pt x="41" y="72"/>
                        </a:moveTo>
                        <a:cubicBezTo>
                          <a:pt x="41" y="67"/>
                          <a:pt x="41" y="67"/>
                          <a:pt x="41" y="67"/>
                        </a:cubicBezTo>
                        <a:cubicBezTo>
                          <a:pt x="45" y="71"/>
                          <a:pt x="49" y="75"/>
                          <a:pt x="53" y="79"/>
                        </a:cubicBezTo>
                        <a:cubicBezTo>
                          <a:pt x="49" y="77"/>
                          <a:pt x="45" y="75"/>
                          <a:pt x="41" y="72"/>
                        </a:cubicBezTo>
                        <a:close/>
                        <a:moveTo>
                          <a:pt x="30" y="0"/>
                        </a:moveTo>
                        <a:cubicBezTo>
                          <a:pt x="34" y="1"/>
                          <a:pt x="38" y="4"/>
                          <a:pt x="41" y="6"/>
                        </a:cubicBezTo>
                        <a:cubicBezTo>
                          <a:pt x="41" y="10"/>
                          <a:pt x="41" y="10"/>
                          <a:pt x="41" y="10"/>
                        </a:cubicBezTo>
                        <a:cubicBezTo>
                          <a:pt x="38" y="7"/>
                          <a:pt x="34" y="3"/>
                          <a:pt x="30" y="0"/>
                        </a:cubicBezTo>
                        <a:close/>
                        <a:moveTo>
                          <a:pt x="41" y="67"/>
                        </a:moveTo>
                        <a:cubicBezTo>
                          <a:pt x="41" y="72"/>
                          <a:pt x="41" y="72"/>
                          <a:pt x="41" y="72"/>
                        </a:cubicBezTo>
                        <a:cubicBezTo>
                          <a:pt x="22" y="58"/>
                          <a:pt x="5" y="36"/>
                          <a:pt x="0" y="18"/>
                        </a:cubicBezTo>
                        <a:cubicBezTo>
                          <a:pt x="7" y="30"/>
                          <a:pt x="24" y="49"/>
                          <a:pt x="41" y="67"/>
                        </a:cubicBezTo>
                        <a:close/>
                      </a:path>
                    </a:pathLst>
                  </a:custGeom>
                  <a:solidFill>
                    <a:srgbClr val="DBAD7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" name="îṣ1îḋè">
                    <a:extLst>
                      <a:ext uri="{FF2B5EF4-FFF2-40B4-BE49-F238E27FC236}">
                        <a16:creationId xmlns:a16="http://schemas.microsoft.com/office/drawing/2014/main" id="{1EBC9AAC-6742-43E3-982E-9B3CC64F6A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68805" y="2345531"/>
                    <a:ext cx="428625" cy="428625"/>
                  </a:xfrm>
                  <a:custGeom>
                    <a:avLst/>
                    <a:gdLst>
                      <a:gd name="T0" fmla="*/ 96 w 114"/>
                      <a:gd name="T1" fmla="*/ 34 h 114"/>
                      <a:gd name="T2" fmla="*/ 51 w 114"/>
                      <a:gd name="T3" fmla="*/ 10 h 114"/>
                      <a:gd name="T4" fmla="*/ 20 w 114"/>
                      <a:gd name="T5" fmla="*/ 84 h 114"/>
                      <a:gd name="T6" fmla="*/ 94 w 114"/>
                      <a:gd name="T7" fmla="*/ 76 h 114"/>
                      <a:gd name="T8" fmla="*/ 96 w 114"/>
                      <a:gd name="T9" fmla="*/ 34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114">
                        <a:moveTo>
                          <a:pt x="96" y="34"/>
                        </a:moveTo>
                        <a:cubicBezTo>
                          <a:pt x="81" y="18"/>
                          <a:pt x="65" y="0"/>
                          <a:pt x="51" y="10"/>
                        </a:cubicBezTo>
                        <a:cubicBezTo>
                          <a:pt x="37" y="20"/>
                          <a:pt x="0" y="54"/>
                          <a:pt x="20" y="84"/>
                        </a:cubicBezTo>
                        <a:cubicBezTo>
                          <a:pt x="40" y="114"/>
                          <a:pt x="75" y="95"/>
                          <a:pt x="94" y="76"/>
                        </a:cubicBezTo>
                        <a:cubicBezTo>
                          <a:pt x="114" y="56"/>
                          <a:pt x="110" y="51"/>
                          <a:pt x="96" y="34"/>
                        </a:cubicBezTo>
                        <a:close/>
                      </a:path>
                    </a:pathLst>
                  </a:custGeom>
                  <a:solidFill>
                    <a:srgbClr val="FFF3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endParaRPr dirty="0">
                      <a:latin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DC569E-A638-4952-AB6E-05D27D0EB8CF}"/>
              </a:ext>
            </a:extLst>
          </p:cNvPr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7591FD-EEA1-490C-B1A9-E2C4790A28E8}"/>
              </a:ext>
            </a:extLst>
          </p:cNvPr>
          <p:cNvCxnSpPr>
            <a:cxnSpLocks/>
          </p:cNvCxnSpPr>
          <p:nvPr/>
        </p:nvCxnSpPr>
        <p:spPr>
          <a:xfrm>
            <a:off x="5303591" y="4168270"/>
            <a:ext cx="1237771" cy="846922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šľïdé">
            <a:extLst>
              <a:ext uri="{FF2B5EF4-FFF2-40B4-BE49-F238E27FC236}">
                <a16:creationId xmlns:a16="http://schemas.microsoft.com/office/drawing/2014/main" id="{CBC36F2C-ED42-46B4-8119-C22E635CC983}"/>
              </a:ext>
            </a:extLst>
          </p:cNvPr>
          <p:cNvSpPr>
            <a:spLocks/>
          </p:cNvSpPr>
          <p:nvPr/>
        </p:nvSpPr>
        <p:spPr bwMode="auto">
          <a:xfrm>
            <a:off x="6997402" y="3772471"/>
            <a:ext cx="785471" cy="783694"/>
          </a:xfrm>
          <a:prstGeom prst="ellipse">
            <a:avLst/>
          </a:prstGeom>
          <a:solidFill>
            <a:srgbClr val="31394D"/>
          </a:solidFill>
          <a:ln w="19050">
            <a:solidFill>
              <a:srgbClr val="151928"/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46800" bIns="4680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2017</a:t>
            </a:r>
          </a:p>
        </p:txBody>
      </p:sp>
      <p:sp>
        <p:nvSpPr>
          <p:cNvPr id="11" name="isḻíḍè">
            <a:extLst>
              <a:ext uri="{FF2B5EF4-FFF2-40B4-BE49-F238E27FC236}">
                <a16:creationId xmlns:a16="http://schemas.microsoft.com/office/drawing/2014/main" id="{7194F79B-D9F3-4DB0-B378-67F9A0F324A6}"/>
              </a:ext>
            </a:extLst>
          </p:cNvPr>
          <p:cNvSpPr>
            <a:spLocks/>
          </p:cNvSpPr>
          <p:nvPr/>
        </p:nvSpPr>
        <p:spPr bwMode="auto">
          <a:xfrm>
            <a:off x="4910855" y="3539097"/>
            <a:ext cx="785471" cy="783694"/>
          </a:xfrm>
          <a:prstGeom prst="ellipse">
            <a:avLst/>
          </a:prstGeom>
          <a:solidFill>
            <a:srgbClr val="31394D"/>
          </a:solidFill>
          <a:ln w="19050">
            <a:solidFill>
              <a:srgbClr val="151928"/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46800" bIns="4680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2018</a:t>
            </a:r>
          </a:p>
        </p:txBody>
      </p:sp>
      <p:sp>
        <p:nvSpPr>
          <p:cNvPr id="12" name="íṡḷîďé">
            <a:extLst>
              <a:ext uri="{FF2B5EF4-FFF2-40B4-BE49-F238E27FC236}">
                <a16:creationId xmlns:a16="http://schemas.microsoft.com/office/drawing/2014/main" id="{0C454A34-0EDB-49CA-8AB9-A9BA59B4519B}"/>
              </a:ext>
            </a:extLst>
          </p:cNvPr>
          <p:cNvSpPr>
            <a:spLocks/>
          </p:cNvSpPr>
          <p:nvPr/>
        </p:nvSpPr>
        <p:spPr bwMode="auto">
          <a:xfrm>
            <a:off x="2976095" y="5157192"/>
            <a:ext cx="785471" cy="783694"/>
          </a:xfrm>
          <a:prstGeom prst="ellipse">
            <a:avLst/>
          </a:prstGeom>
          <a:solidFill>
            <a:srgbClr val="31394D"/>
          </a:solidFill>
          <a:ln w="19050">
            <a:solidFill>
              <a:srgbClr val="151928"/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46800" bIns="4680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2019</a:t>
            </a:r>
          </a:p>
        </p:txBody>
      </p:sp>
      <p:sp>
        <p:nvSpPr>
          <p:cNvPr id="13" name="iṥľîďê">
            <a:extLst>
              <a:ext uri="{FF2B5EF4-FFF2-40B4-BE49-F238E27FC236}">
                <a16:creationId xmlns:a16="http://schemas.microsoft.com/office/drawing/2014/main" id="{78729F0B-A74E-41EC-97B3-B0584006CBFA}"/>
              </a:ext>
            </a:extLst>
          </p:cNvPr>
          <p:cNvSpPr>
            <a:spLocks/>
          </p:cNvSpPr>
          <p:nvPr/>
        </p:nvSpPr>
        <p:spPr bwMode="auto">
          <a:xfrm>
            <a:off x="1435298" y="4477874"/>
            <a:ext cx="785471" cy="783694"/>
          </a:xfrm>
          <a:prstGeom prst="ellipse">
            <a:avLst/>
          </a:prstGeom>
          <a:solidFill>
            <a:srgbClr val="31394D"/>
          </a:solidFill>
          <a:ln w="19050">
            <a:solidFill>
              <a:srgbClr val="151928"/>
            </a:solidFill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tIns="46800" bIns="4680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2020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782873" y="4614346"/>
            <a:ext cx="29961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助教师兄师姐的指导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001205" y="5459699"/>
            <a:ext cx="29961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部门学长学姐的扶持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303590" y="2880698"/>
            <a:ext cx="299619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优秀学长学姐的榜样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88420" y="3930944"/>
            <a:ext cx="300657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同级同学的互相帮助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E503060-BE93-4807-B08D-F1DC0F6CC107}"/>
              </a:ext>
            </a:extLst>
          </p:cNvPr>
          <p:cNvGrpSpPr/>
          <p:nvPr/>
        </p:nvGrpSpPr>
        <p:grpSpPr>
          <a:xfrm>
            <a:off x="13249" y="1"/>
            <a:ext cx="12192000" cy="644165"/>
            <a:chOff x="13249" y="1"/>
            <a:chExt cx="12192000" cy="644165"/>
          </a:xfrm>
        </p:grpSpPr>
        <p:sp>
          <p:nvSpPr>
            <p:cNvPr id="68" name="矩形 5">
              <a:extLst>
                <a:ext uri="{FF2B5EF4-FFF2-40B4-BE49-F238E27FC236}">
                  <a16:creationId xmlns:a16="http://schemas.microsoft.com/office/drawing/2014/main" id="{DDB726F1-040D-46F9-B910-007DD0260A35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F265D89-05B6-46BE-8ABA-B283FB10E735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01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竞选主席的原因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207012"/>
      </p:ext>
    </p:extLst>
  </p:cSld>
  <p:clrMapOvr>
    <a:masterClrMapping/>
  </p:clrMapOvr>
  <p:transition advClick="0" advTm="300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>
            <a:extLst>
              <a:ext uri="{FF2B5EF4-FFF2-40B4-BE49-F238E27FC236}">
                <a16:creationId xmlns:a16="http://schemas.microsoft.com/office/drawing/2014/main" id="{AF1B099D-2087-481A-A247-3FB02C5A84E7}"/>
              </a:ext>
            </a:extLst>
          </p:cNvPr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209A2482-E776-4D12-BEBD-50071DEEE2FC}"/>
              </a:ext>
            </a:extLst>
          </p:cNvPr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2B3ECD-929E-499E-8E35-5E9062F60F00}"/>
              </a:ext>
            </a:extLst>
          </p:cNvPr>
          <p:cNvSpPr txBox="1"/>
          <p:nvPr/>
        </p:nvSpPr>
        <p:spPr>
          <a:xfrm>
            <a:off x="4299024" y="3419475"/>
            <a:ext cx="385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主席职位的理解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E5B493-686E-45B1-A870-C907AD221C4A}"/>
              </a:ext>
            </a:extLst>
          </p:cNvPr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02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>
            <a:extLst>
              <a:ext uri="{FF2B5EF4-FFF2-40B4-BE49-F238E27FC236}">
                <a16:creationId xmlns:a16="http://schemas.microsoft.com/office/drawing/2014/main" id="{C10BD2A9-4AA1-46D5-B42E-88CC4C0C6A86}"/>
              </a:ext>
            </a:extLst>
          </p:cNvPr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46317"/>
      </p:ext>
    </p:extLst>
  </p:cSld>
  <p:clrMapOvr>
    <a:masterClrMapping/>
  </p:clrMapOvr>
  <p:transition advClick="0" advTm="30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715727" y="1513982"/>
            <a:ext cx="9187361" cy="2631862"/>
            <a:chOff x="0" y="3690403"/>
            <a:chExt cx="12192000" cy="1947359"/>
          </a:xfrm>
        </p:grpSpPr>
        <p:sp>
          <p:nvSpPr>
            <p:cNvPr id="5" name="iśļiḓê">
              <a:extLst>
                <a:ext uri="{FF2B5EF4-FFF2-40B4-BE49-F238E27FC236}">
                  <a16:creationId xmlns:a16="http://schemas.microsoft.com/office/drawing/2014/main" id="{A8465189-AE40-43AE-9DF7-C0E1D1C9AFED}"/>
                </a:ext>
              </a:extLst>
            </p:cNvPr>
            <p:cNvSpPr/>
            <p:nvPr/>
          </p:nvSpPr>
          <p:spPr>
            <a:xfrm>
              <a:off x="0" y="3692387"/>
              <a:ext cx="12191999" cy="19453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9018A46-A6C9-4FAC-BF4A-F623C8A376BB}"/>
                </a:ext>
              </a:extLst>
            </p:cNvPr>
            <p:cNvCxnSpPr/>
            <p:nvPr/>
          </p:nvCxnSpPr>
          <p:spPr>
            <a:xfrm>
              <a:off x="0" y="3690403"/>
              <a:ext cx="12192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ys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iṥḻíde">
            <a:extLst>
              <a:ext uri="{FF2B5EF4-FFF2-40B4-BE49-F238E27FC236}">
                <a16:creationId xmlns:a16="http://schemas.microsoft.com/office/drawing/2014/main" id="{6878E44D-2181-44E6-8310-4649D3D778D4}"/>
              </a:ext>
            </a:extLst>
          </p:cNvPr>
          <p:cNvGrpSpPr/>
          <p:nvPr/>
        </p:nvGrpSpPr>
        <p:grpSpPr>
          <a:xfrm>
            <a:off x="3590449" y="1610990"/>
            <a:ext cx="647524" cy="647529"/>
            <a:chOff x="7209746" y="4153276"/>
            <a:chExt cx="675000" cy="6750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ïśľíḓe">
              <a:extLst>
                <a:ext uri="{FF2B5EF4-FFF2-40B4-BE49-F238E27FC236}">
                  <a16:creationId xmlns:a16="http://schemas.microsoft.com/office/drawing/2014/main" id="{7E22CD11-50D1-4B99-A6CF-7A43F143E838}"/>
                </a:ext>
              </a:extLst>
            </p:cNvPr>
            <p:cNvSpPr/>
            <p:nvPr/>
          </p:nvSpPr>
          <p:spPr>
            <a:xfrm>
              <a:off x="7209746" y="4153276"/>
              <a:ext cx="675000" cy="675005"/>
            </a:xfrm>
            <a:prstGeom prst="ellipse">
              <a:avLst/>
            </a:prstGeom>
            <a:solidFill>
              <a:srgbClr val="31394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22" name="ïṧ1ïḑé">
              <a:extLst>
                <a:ext uri="{FF2B5EF4-FFF2-40B4-BE49-F238E27FC236}">
                  <a16:creationId xmlns:a16="http://schemas.microsoft.com/office/drawing/2014/main" id="{9478851F-5423-4BE6-8686-075AFFCC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153" y="4322040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2D3EBF8-49FA-47BC-9EA6-62AB2B39A1EC}"/>
              </a:ext>
            </a:extLst>
          </p:cNvPr>
          <p:cNvCxnSpPr>
            <a:cxnSpLocks/>
          </p:cNvCxnSpPr>
          <p:nvPr/>
        </p:nvCxnSpPr>
        <p:spPr>
          <a:xfrm>
            <a:off x="6341220" y="1710901"/>
            <a:ext cx="0" cy="216555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ïṣľîḓe">
            <a:extLst>
              <a:ext uri="{FF2B5EF4-FFF2-40B4-BE49-F238E27FC236}">
                <a16:creationId xmlns:a16="http://schemas.microsoft.com/office/drawing/2014/main" id="{5CF4B613-29D4-451A-99FC-B13DFC86B27F}"/>
              </a:ext>
            </a:extLst>
          </p:cNvPr>
          <p:cNvGrpSpPr/>
          <p:nvPr/>
        </p:nvGrpSpPr>
        <p:grpSpPr>
          <a:xfrm>
            <a:off x="8233645" y="1609872"/>
            <a:ext cx="647524" cy="647529"/>
            <a:chOff x="7209746" y="4153276"/>
            <a:chExt cx="675000" cy="6750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ï$lïḍê">
              <a:extLst>
                <a:ext uri="{FF2B5EF4-FFF2-40B4-BE49-F238E27FC236}">
                  <a16:creationId xmlns:a16="http://schemas.microsoft.com/office/drawing/2014/main" id="{CEF8780A-0FE3-471E-98FA-2ADB26803F49}"/>
                </a:ext>
              </a:extLst>
            </p:cNvPr>
            <p:cNvSpPr/>
            <p:nvPr/>
          </p:nvSpPr>
          <p:spPr>
            <a:xfrm>
              <a:off x="7209746" y="4153276"/>
              <a:ext cx="675000" cy="675005"/>
            </a:xfrm>
            <a:prstGeom prst="ellipse">
              <a:avLst/>
            </a:prstGeom>
            <a:solidFill>
              <a:srgbClr val="31394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6" name="ïŝlîďê">
              <a:extLst>
                <a:ext uri="{FF2B5EF4-FFF2-40B4-BE49-F238E27FC236}">
                  <a16:creationId xmlns:a16="http://schemas.microsoft.com/office/drawing/2014/main" id="{B45B6412-3650-48B7-A1AA-2C4938CBC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153" y="4322040"/>
              <a:ext cx="344185" cy="33747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sz="7198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33050" y="2346066"/>
            <a:ext cx="3390848" cy="1773670"/>
            <a:chOff x="3543116" y="2006760"/>
            <a:chExt cx="3390848" cy="1773670"/>
          </a:xfrm>
        </p:grpSpPr>
        <p:sp>
          <p:nvSpPr>
            <p:cNvPr id="39" name="文本框 38"/>
            <p:cNvSpPr txBox="1"/>
            <p:nvPr/>
          </p:nvSpPr>
          <p:spPr>
            <a:xfrm>
              <a:off x="4057385" y="2006760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对内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543116" y="2311310"/>
              <a:ext cx="3390848" cy="14691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统筹领导作用，统筹规划团学联工作，带头做好学生工作，合理分配工作任务，以及协调各部门之间的关系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82237" y="2383799"/>
            <a:ext cx="3390847" cy="1735937"/>
            <a:chOff x="2382216" y="2044493"/>
            <a:chExt cx="3390847" cy="1735937"/>
          </a:xfrm>
        </p:grpSpPr>
        <p:sp>
          <p:nvSpPr>
            <p:cNvPr id="42" name="文本框 41"/>
            <p:cNvSpPr txBox="1"/>
            <p:nvPr/>
          </p:nvSpPr>
          <p:spPr>
            <a:xfrm>
              <a:off x="2990494" y="2044493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对外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382216" y="2311310"/>
              <a:ext cx="3390847" cy="14691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与学院里负责相关事务的老师的关系，与学院中其他社团组织的关系，与校学生会和其他学院学生会的关系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2DF0E2-9C8A-4C87-AC89-42B2D24682DE}"/>
              </a:ext>
            </a:extLst>
          </p:cNvPr>
          <p:cNvGrpSpPr/>
          <p:nvPr/>
        </p:nvGrpSpPr>
        <p:grpSpPr>
          <a:xfrm>
            <a:off x="13249" y="1"/>
            <a:ext cx="12192000" cy="857901"/>
            <a:chOff x="13249" y="1"/>
            <a:chExt cx="12192000" cy="857901"/>
          </a:xfrm>
        </p:grpSpPr>
        <p:sp>
          <p:nvSpPr>
            <p:cNvPr id="34" name="矩形 5">
              <a:extLst>
                <a:ext uri="{FF2B5EF4-FFF2-40B4-BE49-F238E27FC236}">
                  <a16:creationId xmlns:a16="http://schemas.microsoft.com/office/drawing/2014/main" id="{3D62AA87-E4D8-4BF9-ADB1-0CA2F34013DA}"/>
                </a:ext>
              </a:extLst>
            </p:cNvPr>
            <p:cNvSpPr/>
            <p:nvPr/>
          </p:nvSpPr>
          <p:spPr>
            <a:xfrm>
              <a:off x="13249" y="1"/>
              <a:ext cx="12192000" cy="644165"/>
            </a:xfrm>
            <a:custGeom>
              <a:avLst/>
              <a:gdLst>
                <a:gd name="connsiteX0" fmla="*/ 0 w 12192000"/>
                <a:gd name="connsiteY0" fmla="*/ 0 h 1504950"/>
                <a:gd name="connsiteX1" fmla="*/ 12192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4" fmla="*/ 0 w 12192000"/>
                <a:gd name="connsiteY4" fmla="*/ 0 h 1504950"/>
                <a:gd name="connsiteX0" fmla="*/ 0 w 12192000"/>
                <a:gd name="connsiteY0" fmla="*/ 0 h 1514475"/>
                <a:gd name="connsiteX1" fmla="*/ 12192000 w 12192000"/>
                <a:gd name="connsiteY1" fmla="*/ 0 h 1514475"/>
                <a:gd name="connsiteX2" fmla="*/ 12192000 w 12192000"/>
                <a:gd name="connsiteY2" fmla="*/ 1504950 h 1514475"/>
                <a:gd name="connsiteX3" fmla="*/ 5953125 w 12192000"/>
                <a:gd name="connsiteY3" fmla="*/ 1514475 h 1514475"/>
                <a:gd name="connsiteX4" fmla="*/ 0 w 12192000"/>
                <a:gd name="connsiteY4" fmla="*/ 1504950 h 1514475"/>
                <a:gd name="connsiteX5" fmla="*/ 0 w 12192000"/>
                <a:gd name="connsiteY5" fmla="*/ 0 h 1514475"/>
                <a:gd name="connsiteX0" fmla="*/ 0 w 12192000"/>
                <a:gd name="connsiteY0" fmla="*/ 0 h 1619656"/>
                <a:gd name="connsiteX1" fmla="*/ 12192000 w 12192000"/>
                <a:gd name="connsiteY1" fmla="*/ 0 h 1619656"/>
                <a:gd name="connsiteX2" fmla="*/ 12192000 w 12192000"/>
                <a:gd name="connsiteY2" fmla="*/ 1504950 h 1619656"/>
                <a:gd name="connsiteX3" fmla="*/ 5953125 w 12192000"/>
                <a:gd name="connsiteY3" fmla="*/ 1514475 h 1619656"/>
                <a:gd name="connsiteX4" fmla="*/ 0 w 12192000"/>
                <a:gd name="connsiteY4" fmla="*/ 1504950 h 1619656"/>
                <a:gd name="connsiteX5" fmla="*/ 0 w 12192000"/>
                <a:gd name="connsiteY5" fmla="*/ 0 h 1619656"/>
                <a:gd name="connsiteX0" fmla="*/ 0 w 12192000"/>
                <a:gd name="connsiteY0" fmla="*/ 0 h 1828800"/>
                <a:gd name="connsiteX1" fmla="*/ 12192000 w 12192000"/>
                <a:gd name="connsiteY1" fmla="*/ 0 h 1828800"/>
                <a:gd name="connsiteX2" fmla="*/ 12192000 w 12192000"/>
                <a:gd name="connsiteY2" fmla="*/ 1504950 h 1828800"/>
                <a:gd name="connsiteX3" fmla="*/ 5953125 w 12192000"/>
                <a:gd name="connsiteY3" fmla="*/ 1828800 h 1828800"/>
                <a:gd name="connsiteX4" fmla="*/ 0 w 12192000"/>
                <a:gd name="connsiteY4" fmla="*/ 1504950 h 1828800"/>
                <a:gd name="connsiteX5" fmla="*/ 0 w 12192000"/>
                <a:gd name="connsiteY5" fmla="*/ 0 h 1828800"/>
                <a:gd name="connsiteX0" fmla="*/ 0 w 12192000"/>
                <a:gd name="connsiteY0" fmla="*/ 0 h 2266950"/>
                <a:gd name="connsiteX1" fmla="*/ 12192000 w 12192000"/>
                <a:gd name="connsiteY1" fmla="*/ 0 h 2266950"/>
                <a:gd name="connsiteX2" fmla="*/ 12192000 w 12192000"/>
                <a:gd name="connsiteY2" fmla="*/ 1504950 h 2266950"/>
                <a:gd name="connsiteX3" fmla="*/ 5895975 w 12192000"/>
                <a:gd name="connsiteY3" fmla="*/ 2266950 h 2266950"/>
                <a:gd name="connsiteX4" fmla="*/ 0 w 12192000"/>
                <a:gd name="connsiteY4" fmla="*/ 1504950 h 2266950"/>
                <a:gd name="connsiteX5" fmla="*/ 0 w 12192000"/>
                <a:gd name="connsiteY5" fmla="*/ 0 h 2266950"/>
                <a:gd name="connsiteX0" fmla="*/ 0 w 12192000"/>
                <a:gd name="connsiteY0" fmla="*/ 0 h 2333625"/>
                <a:gd name="connsiteX1" fmla="*/ 12192000 w 12192000"/>
                <a:gd name="connsiteY1" fmla="*/ 0 h 2333625"/>
                <a:gd name="connsiteX2" fmla="*/ 12192000 w 12192000"/>
                <a:gd name="connsiteY2" fmla="*/ 1504950 h 2333625"/>
                <a:gd name="connsiteX3" fmla="*/ 5905500 w 12192000"/>
                <a:gd name="connsiteY3" fmla="*/ 2333625 h 2333625"/>
                <a:gd name="connsiteX4" fmla="*/ 0 w 12192000"/>
                <a:gd name="connsiteY4" fmla="*/ 1504950 h 2333625"/>
                <a:gd name="connsiteX5" fmla="*/ 0 w 12192000"/>
                <a:gd name="connsiteY5" fmla="*/ 0 h 233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2192000" y="0"/>
                  </a:lnTo>
                  <a:lnTo>
                    <a:pt x="12192000" y="1504950"/>
                  </a:lnTo>
                  <a:cubicBezTo>
                    <a:pt x="11152188" y="1757362"/>
                    <a:pt x="7937500" y="2333625"/>
                    <a:pt x="5905500" y="2333625"/>
                  </a:cubicBezTo>
                  <a:cubicBezTo>
                    <a:pt x="3873500" y="2333625"/>
                    <a:pt x="992187" y="1757362"/>
                    <a:pt x="0" y="150495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4200">
                  <a:srgbClr val="31394D"/>
                </a:gs>
                <a:gs pos="0">
                  <a:srgbClr val="151928"/>
                </a:gs>
                <a:gs pos="100000">
                  <a:srgbClr val="151928"/>
                </a:gs>
              </a:gsLst>
              <a:lin ang="2700000" scaled="0"/>
            </a:gradFill>
            <a:ln w="19050">
              <a:gradFill>
                <a:gsLst>
                  <a:gs pos="0">
                    <a:srgbClr val="B48C44"/>
                  </a:gs>
                  <a:gs pos="38000">
                    <a:srgbClr val="F8F2D0"/>
                  </a:gs>
                  <a:gs pos="73000">
                    <a:srgbClr val="B48C44"/>
                  </a:gs>
                  <a:gs pos="100000">
                    <a:srgbClr val="F8F2D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FE64BBD-80CC-46EA-9FC8-56811A4BF612}"/>
                </a:ext>
              </a:extLst>
            </p:cNvPr>
            <p:cNvSpPr txBox="1"/>
            <p:nvPr/>
          </p:nvSpPr>
          <p:spPr>
            <a:xfrm>
              <a:off x="4882294" y="150016"/>
              <a:ext cx="24274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02 </a:t>
              </a:r>
              <a:r>
                <a:rPr lang="zh-CN" altLang="en-US" sz="20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主席职位的理解</a:t>
              </a:r>
            </a:p>
            <a:p>
              <a:pPr algn="dist"/>
              <a:endParaRPr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0B30F4E-D1EB-4831-A263-D2C80D710DF2}"/>
              </a:ext>
            </a:extLst>
          </p:cNvPr>
          <p:cNvSpPr txBox="1"/>
          <p:nvPr/>
        </p:nvSpPr>
        <p:spPr>
          <a:xfrm>
            <a:off x="1915861" y="4539059"/>
            <a:ext cx="574124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新生在南校就读的新政策，不断反弹的疫情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······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A0E9DC-D544-43F4-BCE0-D6BB46FF0978}"/>
              </a:ext>
            </a:extLst>
          </p:cNvPr>
          <p:cNvSpPr txBox="1"/>
          <p:nvPr/>
        </p:nvSpPr>
        <p:spPr>
          <a:xfrm>
            <a:off x="1998311" y="4983918"/>
            <a:ext cx="406032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开拓创新、迎难而上、克难攻坚</a:t>
            </a:r>
          </a:p>
        </p:txBody>
      </p:sp>
    </p:spTree>
    <p:extLst>
      <p:ext uri="{BB962C8B-B14F-4D97-AF65-F5344CB8AC3E}">
        <p14:creationId xmlns:p14="http://schemas.microsoft.com/office/powerpoint/2010/main" val="3707507676"/>
      </p:ext>
    </p:extLst>
  </p:cSld>
  <p:clrMapOvr>
    <a:masterClrMapping/>
  </p:clrMapOvr>
  <p:transition advClick="0"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>
            <a:extLst>
              <a:ext uri="{FF2B5EF4-FFF2-40B4-BE49-F238E27FC236}">
                <a16:creationId xmlns:a16="http://schemas.microsoft.com/office/drawing/2014/main" id="{AF1B099D-2087-481A-A247-3FB02C5A84E7}"/>
              </a:ext>
            </a:extLst>
          </p:cNvPr>
          <p:cNvSpPr/>
          <p:nvPr/>
        </p:nvSpPr>
        <p:spPr>
          <a:xfrm>
            <a:off x="0" y="1"/>
            <a:ext cx="12192000" cy="3133724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209A2482-E776-4D12-BEBD-50071DEEE2FC}"/>
              </a:ext>
            </a:extLst>
          </p:cNvPr>
          <p:cNvSpPr/>
          <p:nvPr/>
        </p:nvSpPr>
        <p:spPr>
          <a:xfrm rot="10800000">
            <a:off x="5158" y="5162549"/>
            <a:ext cx="12192000" cy="1695450"/>
          </a:xfrm>
          <a:custGeom>
            <a:avLst/>
            <a:gdLst>
              <a:gd name="connsiteX0" fmla="*/ 0 w 12192000"/>
              <a:gd name="connsiteY0" fmla="*/ 0 h 1504950"/>
              <a:gd name="connsiteX1" fmla="*/ 12192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4" fmla="*/ 0 w 12192000"/>
              <a:gd name="connsiteY4" fmla="*/ 0 h 1504950"/>
              <a:gd name="connsiteX0" fmla="*/ 0 w 12192000"/>
              <a:gd name="connsiteY0" fmla="*/ 0 h 1514475"/>
              <a:gd name="connsiteX1" fmla="*/ 12192000 w 12192000"/>
              <a:gd name="connsiteY1" fmla="*/ 0 h 1514475"/>
              <a:gd name="connsiteX2" fmla="*/ 12192000 w 12192000"/>
              <a:gd name="connsiteY2" fmla="*/ 1504950 h 1514475"/>
              <a:gd name="connsiteX3" fmla="*/ 5953125 w 12192000"/>
              <a:gd name="connsiteY3" fmla="*/ 1514475 h 1514475"/>
              <a:gd name="connsiteX4" fmla="*/ 0 w 12192000"/>
              <a:gd name="connsiteY4" fmla="*/ 1504950 h 1514475"/>
              <a:gd name="connsiteX5" fmla="*/ 0 w 12192000"/>
              <a:gd name="connsiteY5" fmla="*/ 0 h 1514475"/>
              <a:gd name="connsiteX0" fmla="*/ 0 w 12192000"/>
              <a:gd name="connsiteY0" fmla="*/ 0 h 1619656"/>
              <a:gd name="connsiteX1" fmla="*/ 12192000 w 12192000"/>
              <a:gd name="connsiteY1" fmla="*/ 0 h 1619656"/>
              <a:gd name="connsiteX2" fmla="*/ 12192000 w 12192000"/>
              <a:gd name="connsiteY2" fmla="*/ 1504950 h 1619656"/>
              <a:gd name="connsiteX3" fmla="*/ 5953125 w 12192000"/>
              <a:gd name="connsiteY3" fmla="*/ 1514475 h 1619656"/>
              <a:gd name="connsiteX4" fmla="*/ 0 w 12192000"/>
              <a:gd name="connsiteY4" fmla="*/ 1504950 h 1619656"/>
              <a:gd name="connsiteX5" fmla="*/ 0 w 12192000"/>
              <a:gd name="connsiteY5" fmla="*/ 0 h 1619656"/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504950 h 1828800"/>
              <a:gd name="connsiteX3" fmla="*/ 5953125 w 12192000"/>
              <a:gd name="connsiteY3" fmla="*/ 1828800 h 1828800"/>
              <a:gd name="connsiteX4" fmla="*/ 0 w 12192000"/>
              <a:gd name="connsiteY4" fmla="*/ 1504950 h 1828800"/>
              <a:gd name="connsiteX5" fmla="*/ 0 w 12192000"/>
              <a:gd name="connsiteY5" fmla="*/ 0 h 1828800"/>
              <a:gd name="connsiteX0" fmla="*/ 0 w 12192000"/>
              <a:gd name="connsiteY0" fmla="*/ 0 h 2266950"/>
              <a:gd name="connsiteX1" fmla="*/ 12192000 w 12192000"/>
              <a:gd name="connsiteY1" fmla="*/ 0 h 2266950"/>
              <a:gd name="connsiteX2" fmla="*/ 12192000 w 12192000"/>
              <a:gd name="connsiteY2" fmla="*/ 1504950 h 2266950"/>
              <a:gd name="connsiteX3" fmla="*/ 5895975 w 12192000"/>
              <a:gd name="connsiteY3" fmla="*/ 2266950 h 2266950"/>
              <a:gd name="connsiteX4" fmla="*/ 0 w 12192000"/>
              <a:gd name="connsiteY4" fmla="*/ 1504950 h 2266950"/>
              <a:gd name="connsiteX5" fmla="*/ 0 w 12192000"/>
              <a:gd name="connsiteY5" fmla="*/ 0 h 2266950"/>
              <a:gd name="connsiteX0" fmla="*/ 0 w 12192000"/>
              <a:gd name="connsiteY0" fmla="*/ 0 h 2333625"/>
              <a:gd name="connsiteX1" fmla="*/ 12192000 w 12192000"/>
              <a:gd name="connsiteY1" fmla="*/ 0 h 2333625"/>
              <a:gd name="connsiteX2" fmla="*/ 12192000 w 12192000"/>
              <a:gd name="connsiteY2" fmla="*/ 1504950 h 2333625"/>
              <a:gd name="connsiteX3" fmla="*/ 5905500 w 12192000"/>
              <a:gd name="connsiteY3" fmla="*/ 2333625 h 2333625"/>
              <a:gd name="connsiteX4" fmla="*/ 0 w 12192000"/>
              <a:gd name="connsiteY4" fmla="*/ 1504950 h 2333625"/>
              <a:gd name="connsiteX5" fmla="*/ 0 w 12192000"/>
              <a:gd name="connsiteY5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3625">
                <a:moveTo>
                  <a:pt x="0" y="0"/>
                </a:moveTo>
                <a:lnTo>
                  <a:pt x="12192000" y="0"/>
                </a:lnTo>
                <a:lnTo>
                  <a:pt x="12192000" y="1504950"/>
                </a:lnTo>
                <a:cubicBezTo>
                  <a:pt x="11152188" y="1757362"/>
                  <a:pt x="7937500" y="2333625"/>
                  <a:pt x="5905500" y="2333625"/>
                </a:cubicBezTo>
                <a:cubicBezTo>
                  <a:pt x="3873500" y="2333625"/>
                  <a:pt x="992187" y="1757362"/>
                  <a:pt x="0" y="15049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4200">
                <a:srgbClr val="31394D"/>
              </a:gs>
              <a:gs pos="0">
                <a:srgbClr val="151928"/>
              </a:gs>
              <a:gs pos="100000">
                <a:srgbClr val="151928"/>
              </a:gs>
            </a:gsLst>
            <a:lin ang="2700000" scaled="0"/>
          </a:gradFill>
          <a:ln w="38100">
            <a:gradFill>
              <a:gsLst>
                <a:gs pos="0">
                  <a:srgbClr val="B48C44"/>
                </a:gs>
                <a:gs pos="38000">
                  <a:srgbClr val="F8F2D0"/>
                </a:gs>
                <a:gs pos="73000">
                  <a:srgbClr val="B48C44"/>
                </a:gs>
                <a:gs pos="100000">
                  <a:srgbClr val="F8F2D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2B3ECD-929E-499E-8E35-5E9062F60F00}"/>
              </a:ext>
            </a:extLst>
          </p:cNvPr>
          <p:cNvSpPr txBox="1"/>
          <p:nvPr/>
        </p:nvSpPr>
        <p:spPr>
          <a:xfrm>
            <a:off x="4299024" y="3419475"/>
            <a:ext cx="3854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31394D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未来工作的设想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E5B493-686E-45B1-A870-C907AD221C4A}"/>
              </a:ext>
            </a:extLst>
          </p:cNvPr>
          <p:cNvSpPr txBox="1"/>
          <p:nvPr/>
        </p:nvSpPr>
        <p:spPr>
          <a:xfrm>
            <a:off x="4832523" y="2214771"/>
            <a:ext cx="278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B48C44"/>
                    </a:gs>
                    <a:gs pos="34000">
                      <a:srgbClr val="F8F2D0"/>
                    </a:gs>
                    <a:gs pos="62000">
                      <a:srgbClr val="B48C44"/>
                    </a:gs>
                    <a:gs pos="100000">
                      <a:srgbClr val="F8F2D0"/>
                    </a:gs>
                  </a:gsLst>
                  <a:lin ang="2700000" scaled="0"/>
                </a:gra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03</a:t>
            </a:r>
            <a:endParaRPr lang="zh-CN" altLang="en-US" sz="4000" dirty="0">
              <a:gradFill>
                <a:gsLst>
                  <a:gs pos="0">
                    <a:srgbClr val="B48C44"/>
                  </a:gs>
                  <a:gs pos="34000">
                    <a:srgbClr val="F8F2D0"/>
                  </a:gs>
                  <a:gs pos="62000">
                    <a:srgbClr val="B48C44"/>
                  </a:gs>
                  <a:gs pos="100000">
                    <a:srgbClr val="F8F2D0"/>
                  </a:gs>
                </a:gsLst>
                <a:lin ang="2700000" scaled="0"/>
              </a:gra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椭圆 17">
            <a:extLst>
              <a:ext uri="{FF2B5EF4-FFF2-40B4-BE49-F238E27FC236}">
                <a16:creationId xmlns:a16="http://schemas.microsoft.com/office/drawing/2014/main" id="{C10BD2A9-4AA1-46D5-B42E-88CC4C0C6A86}"/>
              </a:ext>
            </a:extLst>
          </p:cNvPr>
          <p:cNvSpPr/>
          <p:nvPr/>
        </p:nvSpPr>
        <p:spPr>
          <a:xfrm>
            <a:off x="5813405" y="1146860"/>
            <a:ext cx="825519" cy="809422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B48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93605"/>
      </p:ext>
    </p:extLst>
  </p:cSld>
  <p:clrMapOvr>
    <a:masterClrMapping/>
  </p:clrMapOvr>
  <p:transition advClick="0" advTm="300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9高档时尚渐变述职报告PPT模板"/>
</p:tagLst>
</file>

<file path=ppt/theme/theme1.xml><?xml version="1.0" encoding="utf-8"?>
<a:theme xmlns:a="http://schemas.openxmlformats.org/drawingml/2006/main" name="千库网">
  <a:themeElements>
    <a:clrScheme name="自定义 37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71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913</TotalTime>
  <Words>556</Words>
  <Application>Microsoft Office PowerPoint</Application>
  <PresentationFormat>宽屏</PresentationFormat>
  <Paragraphs>76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思源黑体 CN Bold</vt:lpstr>
      <vt:lpstr>思源黑体 CN Light</vt:lpstr>
      <vt:lpstr>微软雅黑</vt:lpstr>
      <vt:lpstr>Arial</vt:lpstr>
      <vt:lpstr>Century Gothic</vt:lpstr>
      <vt:lpstr>千库网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2019高档时尚渐变述职报告PPT模板</dc:title>
  <cp:lastModifiedBy>方 桂安</cp:lastModifiedBy>
  <cp:revision>144</cp:revision>
  <dcterms:created xsi:type="dcterms:W3CDTF">2017-08-18T03:02:00Z</dcterms:created>
  <dcterms:modified xsi:type="dcterms:W3CDTF">2021-11-11T10:32:17Z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