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øren Sørensen" initials="SS" lastIdx="1" clrIdx="0">
    <p:extLst>
      <p:ext uri="{19B8F6BF-5375-455C-9EA6-DF929625EA0E}">
        <p15:presenceInfo xmlns:p15="http://schemas.microsoft.com/office/powerpoint/2012/main" userId="S::au330295@uni.au.dk::04cb676d-0ecf-4a46-b8f4-610bdb3e340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A6961-CC6B-4BAB-A110-39B28AFB2430}" type="datetimeFigureOut">
              <a:rPr lang="da-DK" smtClean="0"/>
              <a:t>16-01-2022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B988D-F994-43BF-A2C7-A4D9CB4D99D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4764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F0F9-D457-40B1-A03A-FC6FE8C60E26}" type="datetimeFigureOut">
              <a:rPr lang="da-DK" smtClean="0"/>
              <a:t>16-01-2022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7644-859D-4C1C-8690-A1D7D58893F1}" type="slidenum">
              <a:rPr lang="da-DK" smtClean="0"/>
              <a:t>‹#›</a:t>
            </a:fld>
            <a:endParaRPr lang="da-D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92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F0F9-D457-40B1-A03A-FC6FE8C60E26}" type="datetimeFigureOut">
              <a:rPr lang="da-DK" smtClean="0"/>
              <a:t>16-01-2022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7644-859D-4C1C-8690-A1D7D58893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580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F0F9-D457-40B1-A03A-FC6FE8C60E26}" type="datetimeFigureOut">
              <a:rPr lang="da-DK" smtClean="0"/>
              <a:t>16-01-2022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7644-859D-4C1C-8690-A1D7D58893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591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F0F9-D457-40B1-A03A-FC6FE8C60E26}" type="datetimeFigureOut">
              <a:rPr lang="da-DK" smtClean="0"/>
              <a:t>16-01-2022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7644-859D-4C1C-8690-A1D7D58893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119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F0F9-D457-40B1-A03A-FC6FE8C60E26}" type="datetimeFigureOut">
              <a:rPr lang="da-DK" smtClean="0"/>
              <a:t>16-01-2022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7644-859D-4C1C-8690-A1D7D58893F1}" type="slidenum">
              <a:rPr lang="da-DK" smtClean="0"/>
              <a:t>‹#›</a:t>
            </a:fld>
            <a:endParaRPr lang="da-D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7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F0F9-D457-40B1-A03A-FC6FE8C60E26}" type="datetimeFigureOut">
              <a:rPr lang="da-DK" smtClean="0"/>
              <a:t>16-01-2022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7644-859D-4C1C-8690-A1D7D58893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002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F0F9-D457-40B1-A03A-FC6FE8C60E26}" type="datetimeFigureOut">
              <a:rPr lang="da-DK" smtClean="0"/>
              <a:t>16-01-2022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7644-859D-4C1C-8690-A1D7D58893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342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F0F9-D457-40B1-A03A-FC6FE8C60E26}" type="datetimeFigureOut">
              <a:rPr lang="da-DK" smtClean="0"/>
              <a:t>16-01-2022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7644-859D-4C1C-8690-A1D7D58893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692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F0F9-D457-40B1-A03A-FC6FE8C60E26}" type="datetimeFigureOut">
              <a:rPr lang="da-DK" smtClean="0"/>
              <a:t>16-01-2022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7644-859D-4C1C-8690-A1D7D58893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01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59F0F9-D457-40B1-A03A-FC6FE8C60E26}" type="datetimeFigureOut">
              <a:rPr lang="da-DK" smtClean="0"/>
              <a:t>16-01-2022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9B7644-859D-4C1C-8690-A1D7D58893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083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F0F9-D457-40B1-A03A-FC6FE8C60E26}" type="datetimeFigureOut">
              <a:rPr lang="da-DK" smtClean="0"/>
              <a:t>16-01-2022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7644-859D-4C1C-8690-A1D7D58893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924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59F0F9-D457-40B1-A03A-FC6FE8C60E26}" type="datetimeFigureOut">
              <a:rPr lang="da-DK" smtClean="0"/>
              <a:t>16-01-2022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9B7644-859D-4C1C-8690-A1D7D58893F1}" type="slidenum">
              <a:rPr lang="da-DK" smtClean="0"/>
              <a:t>‹#›</a:t>
            </a:fld>
            <a:endParaRPr lang="da-D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3schwartz/StudyGroup/tree/main/Outbo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1127-375F-4954-92E3-04F5D2081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Optimize Outbox pattern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DC40F-FC91-4A15-890B-C68FFD3E8D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Write observable code and think asynchronously</a:t>
            </a:r>
          </a:p>
          <a:p>
            <a:r>
              <a:rPr lang="en-US" dirty="0"/>
              <a:t>Author: Søren Schwartz</a:t>
            </a:r>
          </a:p>
        </p:txBody>
      </p:sp>
    </p:spTree>
    <p:extLst>
      <p:ext uri="{BB962C8B-B14F-4D97-AF65-F5344CB8AC3E}">
        <p14:creationId xmlns:p14="http://schemas.microsoft.com/office/powerpoint/2010/main" val="1522925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1AE5-5B01-492B-BAC0-9EF8932E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D5363-0AC8-4621-8EE4-771B3C679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Github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https://github.com/3schwartz/StudyGroup/tree/main/Outbox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Pair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Last 20 min. we run benchmark and see which made the fastest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322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FA2F-4E26-4DE6-9251-1231E2D7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BDA3A-B6A0-4507-9BC9-2C9F18EB1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Outbox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Observable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Exercise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8096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6D23-6699-423E-BED3-6857127B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Outbox pattern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09717F-59C1-4F01-B1A2-D6D5084C5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113" y="1981200"/>
            <a:ext cx="3086100" cy="3752850"/>
          </a:xfrm>
        </p:spPr>
      </p:pic>
    </p:spTree>
    <p:extLst>
      <p:ext uri="{BB962C8B-B14F-4D97-AF65-F5344CB8AC3E}">
        <p14:creationId xmlns:p14="http://schemas.microsoft.com/office/powerpoint/2010/main" val="351041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8ED0-88DD-4282-9E00-31CAE988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design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A1B37-399D-418E-9B0B-9B2F9B3B2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3525" y="3328988"/>
            <a:ext cx="4105275" cy="1057275"/>
          </a:xfrm>
        </p:spPr>
      </p:pic>
    </p:spTree>
    <p:extLst>
      <p:ext uri="{BB962C8B-B14F-4D97-AF65-F5344CB8AC3E}">
        <p14:creationId xmlns:p14="http://schemas.microsoft.com/office/powerpoint/2010/main" val="165799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6526-B3B3-4F4D-98F8-0A76CD63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to optimize?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235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C36C-1E1F-42AD-8F81-534A5638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  <a:endParaRPr lang="da-DK" dirty="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173349C-C281-489A-968A-3EB2BB607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46" y="1846263"/>
            <a:ext cx="9399634" cy="4022725"/>
          </a:xfrm>
        </p:spPr>
      </p:pic>
    </p:spTree>
    <p:extLst>
      <p:ext uri="{BB962C8B-B14F-4D97-AF65-F5344CB8AC3E}">
        <p14:creationId xmlns:p14="http://schemas.microsoft.com/office/powerpoint/2010/main" val="166242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24C6-0CCC-4B0D-96D3-C24BD60D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</a:t>
            </a:r>
            <a:endParaRPr lang="da-DK" dirty="0"/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7F980A0-9579-45E6-9103-6B4B608D4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837094"/>
            <a:ext cx="10058400" cy="2041062"/>
          </a:xfrm>
        </p:spPr>
      </p:pic>
    </p:spTree>
    <p:extLst>
      <p:ext uri="{BB962C8B-B14F-4D97-AF65-F5344CB8AC3E}">
        <p14:creationId xmlns:p14="http://schemas.microsoft.com/office/powerpoint/2010/main" val="77304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373F-680F-446E-808E-3EA75D98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DABC4-FC98-4120-933B-2BC154759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625" y="2309813"/>
            <a:ext cx="8601075" cy="3095625"/>
          </a:xfrm>
        </p:spPr>
      </p:pic>
    </p:spTree>
    <p:extLst>
      <p:ext uri="{BB962C8B-B14F-4D97-AF65-F5344CB8AC3E}">
        <p14:creationId xmlns:p14="http://schemas.microsoft.com/office/powerpoint/2010/main" val="411376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07C2-08C5-4F2E-B0F0-2A49746A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D320-CEDB-42AD-904D-CE73F237B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Beat the simple design!</a:t>
            </a:r>
          </a:p>
          <a:p>
            <a:r>
              <a:rPr lang="en-US" dirty="0"/>
              <a:t>Think asynchronously</a:t>
            </a:r>
            <a:endParaRPr lang="da-D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10C7B-4C4F-4339-A12A-B29280BF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62964" y="5994400"/>
            <a:ext cx="4114800" cy="365125"/>
          </a:xfrm>
        </p:spPr>
        <p:txBody>
          <a:bodyPr/>
          <a:lstStyle/>
          <a:p>
            <a:r>
              <a:rPr lang="en-US" dirty="0"/>
              <a:t>Source picture: https://martinfowler.com/articles/lmax.html#QueuesAndTheirLackOfMechanicalSympathy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5512A-BB85-4515-9F3D-6A09B3B74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984" y="1825625"/>
            <a:ext cx="5021506" cy="40172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AFA292-F329-4943-B46B-5A02E0296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89" y="2801071"/>
            <a:ext cx="44767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762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97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Optimize Outbox pattern</vt:lpstr>
      <vt:lpstr>Agenda</vt:lpstr>
      <vt:lpstr>Outbox pattern</vt:lpstr>
      <vt:lpstr>Simple design</vt:lpstr>
      <vt:lpstr>What can you do to optimize?</vt:lpstr>
      <vt:lpstr>Metrics</vt:lpstr>
      <vt:lpstr>Tracing</vt:lpstr>
      <vt:lpstr>Benchmark</vt:lpstr>
      <vt:lpstr>Exercise</vt:lpstr>
      <vt:lpstr>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designs</dc:title>
  <dc:creator>Søren Sørensen</dc:creator>
  <cp:lastModifiedBy>Søren Sørensen</cp:lastModifiedBy>
  <cp:revision>5</cp:revision>
  <dcterms:created xsi:type="dcterms:W3CDTF">2022-01-15T19:59:40Z</dcterms:created>
  <dcterms:modified xsi:type="dcterms:W3CDTF">2022-01-16T07:26:41Z</dcterms:modified>
</cp:coreProperties>
</file>