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øren Sørensen" initials="SS" lastIdx="1" clrIdx="0">
    <p:extLst>
      <p:ext uri="{19B8F6BF-5375-455C-9EA6-DF929625EA0E}">
        <p15:presenceInfo xmlns:p15="http://schemas.microsoft.com/office/powerpoint/2012/main" userId="S::au330295@uni.au.dk::04cb676d-0ecf-4a46-b8f4-610bdb3e34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6961-CC6B-4BAB-A110-39B28AFB2430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B988D-F994-43BF-A2C7-A4D9CB4D99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76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374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090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815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5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2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677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274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562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5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42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712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60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12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61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661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504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6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59F0F9-D457-40B1-A03A-FC6FE8C60E26}" type="datetimeFigureOut">
              <a:rPr lang="da-DK" smtClean="0"/>
              <a:t>15-01-2022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512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schwartz/StudyGroup/tree/main/Outbo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1127-375F-4954-92E3-04F5D2081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 Outbox pattern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C40F-FC91-4A15-890B-C68FFD3E8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observable code and think asynchronously</a:t>
            </a:r>
          </a:p>
          <a:p>
            <a:r>
              <a:rPr lang="en-US" dirty="0"/>
              <a:t>Author: Søren Schwartz</a:t>
            </a:r>
          </a:p>
        </p:txBody>
      </p:sp>
    </p:spTree>
    <p:extLst>
      <p:ext uri="{BB962C8B-B14F-4D97-AF65-F5344CB8AC3E}">
        <p14:creationId xmlns:p14="http://schemas.microsoft.com/office/powerpoint/2010/main" val="152292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1AE5-5B01-492B-BAC0-9EF8932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5363-0AC8-4621-8EE4-771B3C67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https://github.com/3schwartz/StudyGroup/tree/main/Outbox</a:t>
            </a:r>
            <a:r>
              <a:rPr lang="en-US" dirty="0"/>
              <a:t> </a:t>
            </a:r>
          </a:p>
          <a:p>
            <a:r>
              <a:rPr lang="en-US" dirty="0"/>
              <a:t>Pair programming</a:t>
            </a:r>
          </a:p>
          <a:p>
            <a:r>
              <a:rPr lang="en-US" dirty="0"/>
              <a:t>Last 20 min. we run benchmark and see which made the fastest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2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FA2F-4E26-4DE6-9251-1231E2D7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DA3A-B6A0-4507-9BC9-2C9F18EB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Outbox pattern</a:t>
            </a:r>
          </a:p>
          <a:p>
            <a:r>
              <a:rPr lang="en-US" dirty="0"/>
              <a:t>Observable code</a:t>
            </a:r>
          </a:p>
          <a:p>
            <a:r>
              <a:rPr lang="en-US" dirty="0"/>
              <a:t>Exercise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9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6D23-6699-423E-BED3-6857127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Outbox pattern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9717F-59C1-4F01-B1A2-D6D5084C5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838" y="2274094"/>
            <a:ext cx="3086100" cy="3752850"/>
          </a:xfrm>
        </p:spPr>
      </p:pic>
    </p:spTree>
    <p:extLst>
      <p:ext uri="{BB962C8B-B14F-4D97-AF65-F5344CB8AC3E}">
        <p14:creationId xmlns:p14="http://schemas.microsoft.com/office/powerpoint/2010/main" val="35104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8ED0-88DD-4282-9E00-31CAE98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design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A1B37-399D-418E-9B0B-9B2F9B3B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3621881"/>
            <a:ext cx="4105275" cy="1057275"/>
          </a:xfrm>
        </p:spPr>
      </p:pic>
    </p:spTree>
    <p:extLst>
      <p:ext uri="{BB962C8B-B14F-4D97-AF65-F5344CB8AC3E}">
        <p14:creationId xmlns:p14="http://schemas.microsoft.com/office/powerpoint/2010/main" val="16579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526-B3B3-4F4D-98F8-0A76CD63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to optimize?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23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C36C-1E1F-42AD-8F81-534A5638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da-DK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73349C-C281-489A-968A-3EB2BB607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35981"/>
            <a:ext cx="8947150" cy="3829076"/>
          </a:xfrm>
        </p:spPr>
      </p:pic>
    </p:spTree>
    <p:extLst>
      <p:ext uri="{BB962C8B-B14F-4D97-AF65-F5344CB8AC3E}">
        <p14:creationId xmlns:p14="http://schemas.microsoft.com/office/powerpoint/2010/main" val="166242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4C6-0CCC-4B0D-96D3-C24BD60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  <a:endParaRPr lang="da-DK" dirty="0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7F980A0-9579-45E6-9103-6B4B608D4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242736"/>
            <a:ext cx="8947150" cy="1815566"/>
          </a:xfrm>
        </p:spPr>
      </p:pic>
    </p:spTree>
    <p:extLst>
      <p:ext uri="{BB962C8B-B14F-4D97-AF65-F5344CB8AC3E}">
        <p14:creationId xmlns:p14="http://schemas.microsoft.com/office/powerpoint/2010/main" val="77304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373F-680F-446E-808E-3EA75D98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DABC4-FC98-4120-933B-2BC154759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2602706"/>
            <a:ext cx="8601075" cy="3095625"/>
          </a:xfrm>
        </p:spPr>
      </p:pic>
    </p:spTree>
    <p:extLst>
      <p:ext uri="{BB962C8B-B14F-4D97-AF65-F5344CB8AC3E}">
        <p14:creationId xmlns:p14="http://schemas.microsoft.com/office/powerpoint/2010/main" val="41137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07C2-08C5-4F2E-B0F0-2A49746A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D320-CEDB-42AD-904D-CE73F237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 the simple design!</a:t>
            </a:r>
          </a:p>
          <a:p>
            <a:r>
              <a:rPr lang="en-US" dirty="0"/>
              <a:t>Think asynchronously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0C7B-4C4F-4339-A12A-B29280BF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2964" y="5994400"/>
            <a:ext cx="4114800" cy="365125"/>
          </a:xfrm>
        </p:spPr>
        <p:txBody>
          <a:bodyPr/>
          <a:lstStyle/>
          <a:p>
            <a:r>
              <a:rPr lang="en-US" dirty="0"/>
              <a:t>Source picture: https://martinfowler.com/articles/lmax.html#QueuesAndTheirLackOfMechanicalSympathy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5512A-BB85-4515-9F3D-6A09B3B7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4" y="1825625"/>
            <a:ext cx="5021506" cy="4017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FA292-F329-4943-B46B-5A02E029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9" y="2801071"/>
            <a:ext cx="4476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6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90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Optimize Outbox pattern</vt:lpstr>
      <vt:lpstr>Agenda</vt:lpstr>
      <vt:lpstr>Outbox pattern</vt:lpstr>
      <vt:lpstr>Simple design</vt:lpstr>
      <vt:lpstr>What can you do to optimize?</vt:lpstr>
      <vt:lpstr>Metrics</vt:lpstr>
      <vt:lpstr>Tracing</vt:lpstr>
      <vt:lpstr>Benchmark</vt:lpstr>
      <vt:lpstr>Exercise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designs</dc:title>
  <dc:creator>Søren Sørensen</dc:creator>
  <cp:lastModifiedBy>Søren Sørensen</cp:lastModifiedBy>
  <cp:revision>4</cp:revision>
  <dcterms:created xsi:type="dcterms:W3CDTF">2022-01-15T19:59:40Z</dcterms:created>
  <dcterms:modified xsi:type="dcterms:W3CDTF">2022-01-15T20:23:40Z</dcterms:modified>
</cp:coreProperties>
</file>