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7"/>
  </p:notesMasterIdLst>
  <p:sldIdLst>
    <p:sldId id="256" r:id="rId5"/>
    <p:sldId id="2146847054" r:id="rId6"/>
    <p:sldId id="262" r:id="rId7"/>
    <p:sldId id="263" r:id="rId8"/>
    <p:sldId id="265" r:id="rId9"/>
    <p:sldId id="2146847062" r:id="rId10"/>
    <p:sldId id="266" r:id="rId11"/>
    <p:sldId id="267" r:id="rId12"/>
    <p:sldId id="2146847063" r:id="rId13"/>
    <p:sldId id="2146847064" r:id="rId14"/>
    <p:sldId id="2146847065" r:id="rId15"/>
    <p:sldId id="2146847066" r:id="rId16"/>
    <p:sldId id="2146847067" r:id="rId17"/>
    <p:sldId id="2146847068" r:id="rId18"/>
    <p:sldId id="2146847069" r:id="rId19"/>
    <p:sldId id="268" r:id="rId20"/>
    <p:sldId id="2146847055" r:id="rId21"/>
    <p:sldId id="269" r:id="rId22"/>
    <p:sldId id="2146847059" r:id="rId23"/>
    <p:sldId id="2146847060" r:id="rId24"/>
    <p:sldId id="2146847061"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22DFC5-97AA-47D6-B331-4594DA1D1FBC}" v="66" dt="2025-08-02T15:28:49.4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62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ikan dhanusha" userId="8e3dc1b54ea427bc" providerId="LiveId" clId="{5022DFC5-97AA-47D6-B331-4594DA1D1FBC}"/>
    <pc:docChg chg="undo custSel addSld delSld modSld">
      <pc:chgData name="baikan dhanusha" userId="8e3dc1b54ea427bc" providerId="LiveId" clId="{5022DFC5-97AA-47D6-B331-4594DA1D1FBC}" dt="2025-08-02T15:29:23.857" v="736" actId="14100"/>
      <pc:docMkLst>
        <pc:docMk/>
      </pc:docMkLst>
      <pc:sldChg chg="modSp mod">
        <pc:chgData name="baikan dhanusha" userId="8e3dc1b54ea427bc" providerId="LiveId" clId="{5022DFC5-97AA-47D6-B331-4594DA1D1FBC}" dt="2025-08-02T14:17:28.088" v="195" actId="20577"/>
        <pc:sldMkLst>
          <pc:docMk/>
          <pc:sldMk cId="953325580" sldId="256"/>
        </pc:sldMkLst>
        <pc:spChg chg="mod">
          <ac:chgData name="baikan dhanusha" userId="8e3dc1b54ea427bc" providerId="LiveId" clId="{5022DFC5-97AA-47D6-B331-4594DA1D1FBC}" dt="2025-08-02T14:17:28.088" v="195" actId="20577"/>
          <ac:spMkLst>
            <pc:docMk/>
            <pc:sldMk cId="953325580" sldId="256"/>
            <ac:spMk id="2" creationId="{A8A11E26-4C38-41A6-9857-11032CEECD80}"/>
          </ac:spMkLst>
        </pc:spChg>
        <pc:spChg chg="mod">
          <ac:chgData name="baikan dhanusha" userId="8e3dc1b54ea427bc" providerId="LiveId" clId="{5022DFC5-97AA-47D6-B331-4594DA1D1FBC}" dt="2025-07-31T14:31:35.336" v="88" actId="122"/>
          <ac:spMkLst>
            <pc:docMk/>
            <pc:sldMk cId="953325580" sldId="256"/>
            <ac:spMk id="3" creationId="{00000000-0000-0000-0000-000000000000}"/>
          </ac:spMkLst>
        </pc:spChg>
        <pc:spChg chg="mod">
          <ac:chgData name="baikan dhanusha" userId="8e3dc1b54ea427bc" providerId="LiveId" clId="{5022DFC5-97AA-47D6-B331-4594DA1D1FBC}" dt="2025-07-31T14:32:09.730" v="91" actId="1076"/>
          <ac:spMkLst>
            <pc:docMk/>
            <pc:sldMk cId="953325580" sldId="256"/>
            <ac:spMk id="4" creationId="{00000000-0000-0000-0000-000000000000}"/>
          </ac:spMkLst>
        </pc:spChg>
      </pc:sldChg>
      <pc:sldChg chg="addSp modSp mod">
        <pc:chgData name="baikan dhanusha" userId="8e3dc1b54ea427bc" providerId="LiveId" clId="{5022DFC5-97AA-47D6-B331-4594DA1D1FBC}" dt="2025-07-31T14:36:46.929" v="106" actId="20577"/>
        <pc:sldMkLst>
          <pc:docMk/>
          <pc:sldMk cId="1186421160" sldId="262"/>
        </pc:sldMkLst>
        <pc:spChg chg="mod">
          <ac:chgData name="baikan dhanusha" userId="8e3dc1b54ea427bc" providerId="LiveId" clId="{5022DFC5-97AA-47D6-B331-4594DA1D1FBC}" dt="2025-07-31T14:36:46.929" v="106" actId="20577"/>
          <ac:spMkLst>
            <pc:docMk/>
            <pc:sldMk cId="1186421160" sldId="262"/>
            <ac:spMk id="2" creationId="{8FEE4A9C-3F57-7DA7-91FD-715C3FB47F93}"/>
          </ac:spMkLst>
        </pc:spChg>
      </pc:sldChg>
      <pc:sldChg chg="modSp mod">
        <pc:chgData name="baikan dhanusha" userId="8e3dc1b54ea427bc" providerId="LiveId" clId="{5022DFC5-97AA-47D6-B331-4594DA1D1FBC}" dt="2025-07-31T14:49:31.855" v="180" actId="20577"/>
        <pc:sldMkLst>
          <pc:docMk/>
          <pc:sldMk cId="3210358481" sldId="263"/>
        </pc:sldMkLst>
        <pc:spChg chg="mod">
          <ac:chgData name="baikan dhanusha" userId="8e3dc1b54ea427bc" providerId="LiveId" clId="{5022DFC5-97AA-47D6-B331-4594DA1D1FBC}" dt="2025-07-31T14:49:31.855" v="180" actId="20577"/>
          <ac:spMkLst>
            <pc:docMk/>
            <pc:sldMk cId="3210358481" sldId="263"/>
            <ac:spMk id="2" creationId="{E041FD9D-DF07-9C37-1E61-1D920E0EF1D4}"/>
          </ac:spMkLst>
        </pc:spChg>
      </pc:sldChg>
      <pc:sldChg chg="addSp modSp mod">
        <pc:chgData name="baikan dhanusha" userId="8e3dc1b54ea427bc" providerId="LiveId" clId="{5022DFC5-97AA-47D6-B331-4594DA1D1FBC}" dt="2025-08-02T14:32:02.821" v="260" actId="14100"/>
        <pc:sldMkLst>
          <pc:docMk/>
          <pc:sldMk cId="3202024527" sldId="265"/>
        </pc:sldMkLst>
        <pc:spChg chg="mod">
          <ac:chgData name="baikan dhanusha" userId="8e3dc1b54ea427bc" providerId="LiveId" clId="{5022DFC5-97AA-47D6-B331-4594DA1D1FBC}" dt="2025-08-02T14:32:02.821" v="260" actId="14100"/>
          <ac:spMkLst>
            <pc:docMk/>
            <pc:sldMk cId="3202024527" sldId="265"/>
            <ac:spMk id="2" creationId="{C4FFAF3C-BA60-9181-132C-C36C403AAEA7}"/>
          </ac:spMkLst>
        </pc:spChg>
        <pc:graphicFrameChg chg="add mod modGraphic">
          <ac:chgData name="baikan dhanusha" userId="8e3dc1b54ea427bc" providerId="LiveId" clId="{5022DFC5-97AA-47D6-B331-4594DA1D1FBC}" dt="2025-08-02T14:31:47.274" v="258" actId="14100"/>
          <ac:graphicFrameMkLst>
            <pc:docMk/>
            <pc:sldMk cId="3202024527" sldId="265"/>
            <ac:graphicFrameMk id="3" creationId="{A5EAA6A2-055E-4112-7C4E-F2F9D4BAC577}"/>
          </ac:graphicFrameMkLst>
        </pc:graphicFrameChg>
      </pc:sldChg>
      <pc:sldChg chg="addSp modSp mod">
        <pc:chgData name="baikan dhanusha" userId="8e3dc1b54ea427bc" providerId="LiveId" clId="{5022DFC5-97AA-47D6-B331-4594DA1D1FBC}" dt="2025-08-02T14:47:32.283" v="327" actId="1076"/>
        <pc:sldMkLst>
          <pc:docMk/>
          <pc:sldMk cId="4154508776" sldId="266"/>
        </pc:sldMkLst>
        <pc:spChg chg="mod">
          <ac:chgData name="baikan dhanusha" userId="8e3dc1b54ea427bc" providerId="LiveId" clId="{5022DFC5-97AA-47D6-B331-4594DA1D1FBC}" dt="2025-08-02T14:47:32.283" v="327" actId="1076"/>
          <ac:spMkLst>
            <pc:docMk/>
            <pc:sldMk cId="4154508776" sldId="266"/>
            <ac:spMk id="2" creationId="{F7F0871F-2198-9E37-C96F-3611AA199B60}"/>
          </ac:spMkLst>
        </pc:spChg>
        <pc:spChg chg="add">
          <ac:chgData name="baikan dhanusha" userId="8e3dc1b54ea427bc" providerId="LiveId" clId="{5022DFC5-97AA-47D6-B331-4594DA1D1FBC}" dt="2025-08-02T14:41:26.033" v="299"/>
          <ac:spMkLst>
            <pc:docMk/>
            <pc:sldMk cId="4154508776" sldId="266"/>
            <ac:spMk id="3" creationId="{9A0E2EDB-2A93-6021-CB30-5436C3B0D59F}"/>
          </ac:spMkLst>
        </pc:spChg>
      </pc:sldChg>
      <pc:sldChg chg="addSp modSp mod">
        <pc:chgData name="baikan dhanusha" userId="8e3dc1b54ea427bc" providerId="LiveId" clId="{5022DFC5-97AA-47D6-B331-4594DA1D1FBC}" dt="2025-08-02T15:11:36.751" v="646"/>
        <pc:sldMkLst>
          <pc:docMk/>
          <pc:sldMk cId="1483293388" sldId="267"/>
        </pc:sldMkLst>
        <pc:spChg chg="mod">
          <ac:chgData name="baikan dhanusha" userId="8e3dc1b54ea427bc" providerId="LiveId" clId="{5022DFC5-97AA-47D6-B331-4594DA1D1FBC}" dt="2025-08-02T15:00:13.794" v="459" actId="1076"/>
          <ac:spMkLst>
            <pc:docMk/>
            <pc:sldMk cId="1483293388" sldId="267"/>
            <ac:spMk id="2" creationId="{D3304455-6802-6CA9-8475-2F6DD1B8D409}"/>
          </ac:spMkLst>
        </pc:spChg>
        <pc:spChg chg="add mod">
          <ac:chgData name="baikan dhanusha" userId="8e3dc1b54ea427bc" providerId="LiveId" clId="{5022DFC5-97AA-47D6-B331-4594DA1D1FBC}" dt="2025-08-02T15:11:36.751" v="646"/>
          <ac:spMkLst>
            <pc:docMk/>
            <pc:sldMk cId="1483293388" sldId="267"/>
            <ac:spMk id="16" creationId="{CB2166B6-EAC6-0A55-0910-9E079F555382}"/>
          </ac:spMkLst>
        </pc:spChg>
        <pc:picChg chg="add mod">
          <ac:chgData name="baikan dhanusha" userId="8e3dc1b54ea427bc" providerId="LiveId" clId="{5022DFC5-97AA-47D6-B331-4594DA1D1FBC}" dt="2025-08-02T14:50:30.389" v="344" actId="931"/>
          <ac:picMkLst>
            <pc:docMk/>
            <pc:sldMk cId="1483293388" sldId="267"/>
            <ac:picMk id="4" creationId="{DDDD3481-D080-75CF-CBB4-AE1A9DECB3A9}"/>
          </ac:picMkLst>
        </pc:picChg>
        <pc:picChg chg="add mod">
          <ac:chgData name="baikan dhanusha" userId="8e3dc1b54ea427bc" providerId="LiveId" clId="{5022DFC5-97AA-47D6-B331-4594DA1D1FBC}" dt="2025-08-02T14:50:30.389" v="344" actId="931"/>
          <ac:picMkLst>
            <pc:docMk/>
            <pc:sldMk cId="1483293388" sldId="267"/>
            <ac:picMk id="7" creationId="{A58E4059-5109-6CAA-B400-67269E40D420}"/>
          </ac:picMkLst>
        </pc:picChg>
        <pc:picChg chg="add mod">
          <ac:chgData name="baikan dhanusha" userId="8e3dc1b54ea427bc" providerId="LiveId" clId="{5022DFC5-97AA-47D6-B331-4594DA1D1FBC}" dt="2025-08-02T14:50:30.389" v="344" actId="931"/>
          <ac:picMkLst>
            <pc:docMk/>
            <pc:sldMk cId="1483293388" sldId="267"/>
            <ac:picMk id="9" creationId="{4B32AF6F-9503-995E-0EB5-96B1BE87AA5A}"/>
          </ac:picMkLst>
        </pc:picChg>
        <pc:picChg chg="add mod">
          <ac:chgData name="baikan dhanusha" userId="8e3dc1b54ea427bc" providerId="LiveId" clId="{5022DFC5-97AA-47D6-B331-4594DA1D1FBC}" dt="2025-08-02T14:50:30.389" v="344" actId="931"/>
          <ac:picMkLst>
            <pc:docMk/>
            <pc:sldMk cId="1483293388" sldId="267"/>
            <ac:picMk id="11" creationId="{EB0BB2C4-0C3D-E692-88B1-1C880074AC54}"/>
          </ac:picMkLst>
        </pc:picChg>
        <pc:picChg chg="add mod">
          <ac:chgData name="baikan dhanusha" userId="8e3dc1b54ea427bc" providerId="LiveId" clId="{5022DFC5-97AA-47D6-B331-4594DA1D1FBC}" dt="2025-08-02T14:50:30.389" v="344" actId="931"/>
          <ac:picMkLst>
            <pc:docMk/>
            <pc:sldMk cId="1483293388" sldId="267"/>
            <ac:picMk id="13" creationId="{520655DD-EDB8-DF4F-6FDC-395FFD94F2A8}"/>
          </ac:picMkLst>
        </pc:picChg>
        <pc:picChg chg="add mod modCrop">
          <ac:chgData name="baikan dhanusha" userId="8e3dc1b54ea427bc" providerId="LiveId" clId="{5022DFC5-97AA-47D6-B331-4594DA1D1FBC}" dt="2025-08-02T14:59:23.676" v="419" actId="1076"/>
          <ac:picMkLst>
            <pc:docMk/>
            <pc:sldMk cId="1483293388" sldId="267"/>
            <ac:picMk id="15" creationId="{08C2EA3C-16F3-FD25-006E-9EE75CB7AC6A}"/>
          </ac:picMkLst>
        </pc:picChg>
      </pc:sldChg>
      <pc:sldChg chg="addSp modSp mod">
        <pc:chgData name="baikan dhanusha" userId="8e3dc1b54ea427bc" providerId="LiveId" clId="{5022DFC5-97AA-47D6-B331-4594DA1D1FBC}" dt="2025-08-02T15:16:49.974" v="673" actId="14100"/>
        <pc:sldMkLst>
          <pc:docMk/>
          <pc:sldMk cId="3183315129" sldId="268"/>
        </pc:sldMkLst>
        <pc:spChg chg="mod">
          <ac:chgData name="baikan dhanusha" userId="8e3dc1b54ea427bc" providerId="LiveId" clId="{5022DFC5-97AA-47D6-B331-4594DA1D1FBC}" dt="2025-08-02T15:16:49.974" v="673" actId="14100"/>
          <ac:spMkLst>
            <pc:docMk/>
            <pc:sldMk cId="3183315129" sldId="268"/>
            <ac:spMk id="2" creationId="{005E46AB-32C4-4B57-A2B1-50738A64BE1B}"/>
          </ac:spMkLst>
        </pc:spChg>
        <pc:spChg chg="add">
          <ac:chgData name="baikan dhanusha" userId="8e3dc1b54ea427bc" providerId="LiveId" clId="{5022DFC5-97AA-47D6-B331-4594DA1D1FBC}" dt="2025-08-02T15:15:24.219" v="663"/>
          <ac:spMkLst>
            <pc:docMk/>
            <pc:sldMk cId="3183315129" sldId="268"/>
            <ac:spMk id="3" creationId="{6061B818-4BA5-F2CB-4F7D-8641C9A87BB1}"/>
          </ac:spMkLst>
        </pc:spChg>
      </pc:sldChg>
      <pc:sldChg chg="modSp mod">
        <pc:chgData name="baikan dhanusha" userId="8e3dc1b54ea427bc" providerId="LiveId" clId="{5022DFC5-97AA-47D6-B331-4594DA1D1FBC}" dt="2025-08-02T15:23:06.880" v="701" actId="20577"/>
        <pc:sldMkLst>
          <pc:docMk/>
          <pc:sldMk cId="728950222" sldId="269"/>
        </pc:sldMkLst>
        <pc:spChg chg="mod">
          <ac:chgData name="baikan dhanusha" userId="8e3dc1b54ea427bc" providerId="LiveId" clId="{5022DFC5-97AA-47D6-B331-4594DA1D1FBC}" dt="2025-08-02T15:23:06.880" v="701" actId="20577"/>
          <ac:spMkLst>
            <pc:docMk/>
            <pc:sldMk cId="728950222" sldId="269"/>
            <ac:spMk id="2" creationId="{357C38BC-22B3-37B2-E0C3-812020A76077}"/>
          </ac:spMkLst>
        </pc:spChg>
      </pc:sldChg>
      <pc:sldChg chg="modSp mod">
        <pc:chgData name="baikan dhanusha" userId="8e3dc1b54ea427bc" providerId="LiveId" clId="{5022DFC5-97AA-47D6-B331-4594DA1D1FBC}" dt="2025-08-02T15:18:49.086" v="689" actId="113"/>
        <pc:sldMkLst>
          <pc:docMk/>
          <pc:sldMk cId="614882681" sldId="2146847055"/>
        </pc:sldMkLst>
        <pc:spChg chg="mod">
          <ac:chgData name="baikan dhanusha" userId="8e3dc1b54ea427bc" providerId="LiveId" clId="{5022DFC5-97AA-47D6-B331-4594DA1D1FBC}" dt="2025-08-02T15:18:49.086" v="689" actId="113"/>
          <ac:spMkLst>
            <pc:docMk/>
            <pc:sldMk cId="614882681" sldId="2146847055"/>
            <ac:spMk id="3" creationId="{A6638FD1-D00E-E75B-705C-564F06D93D7B}"/>
          </ac:spMkLst>
        </pc:spChg>
      </pc:sldChg>
      <pc:sldChg chg="addSp delSp modSp mod">
        <pc:chgData name="baikan dhanusha" userId="8e3dc1b54ea427bc" providerId="LiveId" clId="{5022DFC5-97AA-47D6-B331-4594DA1D1FBC}" dt="2025-08-02T15:29:23.857" v="736" actId="14100"/>
        <pc:sldMkLst>
          <pc:docMk/>
          <pc:sldMk cId="384733178" sldId="2146847059"/>
        </pc:sldMkLst>
        <pc:spChg chg="del mod">
          <ac:chgData name="baikan dhanusha" userId="8e3dc1b54ea427bc" providerId="LiveId" clId="{5022DFC5-97AA-47D6-B331-4594DA1D1FBC}" dt="2025-08-02T15:24:12.124" v="703" actId="931"/>
          <ac:spMkLst>
            <pc:docMk/>
            <pc:sldMk cId="384733178" sldId="2146847059"/>
            <ac:spMk id="3" creationId="{177D9613-6E93-8A63-8EC7-750760D77FD8}"/>
          </ac:spMkLst>
        </pc:spChg>
        <pc:spChg chg="add del mod">
          <ac:chgData name="baikan dhanusha" userId="8e3dc1b54ea427bc" providerId="LiveId" clId="{5022DFC5-97AA-47D6-B331-4594DA1D1FBC}" dt="2025-08-02T15:26:32.918" v="705" actId="931"/>
          <ac:spMkLst>
            <pc:docMk/>
            <pc:sldMk cId="384733178" sldId="2146847059"/>
            <ac:spMk id="7" creationId="{306DF9BE-C85E-6FF1-228E-9AEE2C80FD77}"/>
          </ac:spMkLst>
        </pc:spChg>
        <pc:spChg chg="add del mod">
          <ac:chgData name="baikan dhanusha" userId="8e3dc1b54ea427bc" providerId="LiveId" clId="{5022DFC5-97AA-47D6-B331-4594DA1D1FBC}" dt="2025-08-02T15:28:49.481" v="730"/>
          <ac:spMkLst>
            <pc:docMk/>
            <pc:sldMk cId="384733178" sldId="2146847059"/>
            <ac:spMk id="15" creationId="{F10D3A3C-03BC-C20D-3B3B-9D68FF264350}"/>
          </ac:spMkLst>
        </pc:spChg>
        <pc:picChg chg="add del mod">
          <ac:chgData name="baikan dhanusha" userId="8e3dc1b54ea427bc" providerId="LiveId" clId="{5022DFC5-97AA-47D6-B331-4594DA1D1FBC}" dt="2025-08-02T15:24:15.468" v="704" actId="478"/>
          <ac:picMkLst>
            <pc:docMk/>
            <pc:sldMk cId="384733178" sldId="2146847059"/>
            <ac:picMk id="5" creationId="{E477A6AA-8DC0-C2B7-D614-7C106BA1F690}"/>
          </ac:picMkLst>
        </pc:picChg>
        <pc:picChg chg="add del mod">
          <ac:chgData name="baikan dhanusha" userId="8e3dc1b54ea427bc" providerId="LiveId" clId="{5022DFC5-97AA-47D6-B331-4594DA1D1FBC}" dt="2025-08-02T15:28:00.587" v="719" actId="21"/>
          <ac:picMkLst>
            <pc:docMk/>
            <pc:sldMk cId="384733178" sldId="2146847059"/>
            <ac:picMk id="9" creationId="{36C45B85-D50D-9468-1EB4-965DEE65BE88}"/>
          </ac:picMkLst>
        </pc:picChg>
        <pc:picChg chg="add del mod">
          <ac:chgData name="baikan dhanusha" userId="8e3dc1b54ea427bc" providerId="LiveId" clId="{5022DFC5-97AA-47D6-B331-4594DA1D1FBC}" dt="2025-08-02T15:28:47.926" v="729" actId="21"/>
          <ac:picMkLst>
            <pc:docMk/>
            <pc:sldMk cId="384733178" sldId="2146847059"/>
            <ac:picMk id="11" creationId="{4FEF75AA-160F-AD33-0DBE-F1CC663AD45E}"/>
          </ac:picMkLst>
        </pc:picChg>
        <pc:picChg chg="add del mod">
          <ac:chgData name="baikan dhanusha" userId="8e3dc1b54ea427bc" providerId="LiveId" clId="{5022DFC5-97AA-47D6-B331-4594DA1D1FBC}" dt="2025-08-02T15:26:42.464" v="706" actId="21"/>
          <ac:picMkLst>
            <pc:docMk/>
            <pc:sldMk cId="384733178" sldId="2146847059"/>
            <ac:picMk id="13" creationId="{798D5D78-D9E0-E4E8-1C06-4072C7D530B5}"/>
          </ac:picMkLst>
        </pc:picChg>
        <pc:picChg chg="add mod modCrop">
          <ac:chgData name="baikan dhanusha" userId="8e3dc1b54ea427bc" providerId="LiveId" clId="{5022DFC5-97AA-47D6-B331-4594DA1D1FBC}" dt="2025-08-02T15:29:23.857" v="736" actId="14100"/>
          <ac:picMkLst>
            <pc:docMk/>
            <pc:sldMk cId="384733178" sldId="2146847059"/>
            <ac:picMk id="16" creationId="{4FEF75AA-160F-AD33-0DBE-F1CC663AD45E}"/>
          </ac:picMkLst>
        </pc:picChg>
      </pc:sldChg>
      <pc:sldChg chg="addSp delSp modSp mod">
        <pc:chgData name="baikan dhanusha" userId="8e3dc1b54ea427bc" providerId="LiveId" clId="{5022DFC5-97AA-47D6-B331-4594DA1D1FBC}" dt="2025-08-02T15:28:42.497" v="728" actId="1076"/>
        <pc:sldMkLst>
          <pc:docMk/>
          <pc:sldMk cId="4128710330" sldId="2146847060"/>
        </pc:sldMkLst>
        <pc:spChg chg="del mod">
          <ac:chgData name="baikan dhanusha" userId="8e3dc1b54ea427bc" providerId="LiveId" clId="{5022DFC5-97AA-47D6-B331-4594DA1D1FBC}" dt="2025-08-02T15:28:08.417" v="721"/>
          <ac:spMkLst>
            <pc:docMk/>
            <pc:sldMk cId="4128710330" sldId="2146847060"/>
            <ac:spMk id="3" creationId="{177D9613-6E93-8A63-8EC7-750760D77FD8}"/>
          </ac:spMkLst>
        </pc:spChg>
        <pc:picChg chg="add mod modCrop">
          <ac:chgData name="baikan dhanusha" userId="8e3dc1b54ea427bc" providerId="LiveId" clId="{5022DFC5-97AA-47D6-B331-4594DA1D1FBC}" dt="2025-08-02T15:28:42.497" v="728" actId="1076"/>
          <ac:picMkLst>
            <pc:docMk/>
            <pc:sldMk cId="4128710330" sldId="2146847060"/>
            <ac:picMk id="9" creationId="{36C45B85-D50D-9468-1EB4-965DEE65BE88}"/>
          </ac:picMkLst>
        </pc:picChg>
      </pc:sldChg>
      <pc:sldChg chg="addSp delSp modSp mod">
        <pc:chgData name="baikan dhanusha" userId="8e3dc1b54ea427bc" providerId="LiveId" clId="{5022DFC5-97AA-47D6-B331-4594DA1D1FBC}" dt="2025-08-02T15:27:45.558" v="717" actId="732"/>
        <pc:sldMkLst>
          <pc:docMk/>
          <pc:sldMk cId="2171852726" sldId="2146847061"/>
        </pc:sldMkLst>
        <pc:spChg chg="del mod">
          <ac:chgData name="baikan dhanusha" userId="8e3dc1b54ea427bc" providerId="LiveId" clId="{5022DFC5-97AA-47D6-B331-4594DA1D1FBC}" dt="2025-08-02T15:26:52.058" v="708"/>
          <ac:spMkLst>
            <pc:docMk/>
            <pc:sldMk cId="2171852726" sldId="2146847061"/>
            <ac:spMk id="3" creationId="{177D9613-6E93-8A63-8EC7-750760D77FD8}"/>
          </ac:spMkLst>
        </pc:spChg>
        <pc:picChg chg="add mod modCrop">
          <ac:chgData name="baikan dhanusha" userId="8e3dc1b54ea427bc" providerId="LiveId" clId="{5022DFC5-97AA-47D6-B331-4594DA1D1FBC}" dt="2025-08-02T15:27:45.558" v="717" actId="732"/>
          <ac:picMkLst>
            <pc:docMk/>
            <pc:sldMk cId="2171852726" sldId="2146847061"/>
            <ac:picMk id="13" creationId="{798D5D78-D9E0-E4E8-1C06-4072C7D530B5}"/>
          </ac:picMkLst>
        </pc:picChg>
      </pc:sldChg>
      <pc:sldChg chg="addSp delSp modSp add mod">
        <pc:chgData name="baikan dhanusha" userId="8e3dc1b54ea427bc" providerId="LiveId" clId="{5022DFC5-97AA-47D6-B331-4594DA1D1FBC}" dt="2025-08-02T14:36:37.928" v="297" actId="20577"/>
        <pc:sldMkLst>
          <pc:docMk/>
          <pc:sldMk cId="1168404403" sldId="2146847062"/>
        </pc:sldMkLst>
        <pc:spChg chg="mod">
          <ac:chgData name="baikan dhanusha" userId="8e3dc1b54ea427bc" providerId="LiveId" clId="{5022DFC5-97AA-47D6-B331-4594DA1D1FBC}" dt="2025-08-02T14:36:37.928" v="297" actId="20577"/>
          <ac:spMkLst>
            <pc:docMk/>
            <pc:sldMk cId="1168404403" sldId="2146847062"/>
            <ac:spMk id="2" creationId="{E4128F88-D194-C7CF-0026-5CB9CF41DEB2}"/>
          </ac:spMkLst>
        </pc:spChg>
        <pc:graphicFrameChg chg="del modGraphic">
          <ac:chgData name="baikan dhanusha" userId="8e3dc1b54ea427bc" providerId="LiveId" clId="{5022DFC5-97AA-47D6-B331-4594DA1D1FBC}" dt="2025-08-02T14:33:11.783" v="273" actId="478"/>
          <ac:graphicFrameMkLst>
            <pc:docMk/>
            <pc:sldMk cId="1168404403" sldId="2146847062"/>
            <ac:graphicFrameMk id="3" creationId="{86CD7EB3-576A-5111-DABE-43877BE01CD0}"/>
          </ac:graphicFrameMkLst>
        </pc:graphicFrameChg>
        <pc:graphicFrameChg chg="add del">
          <ac:chgData name="baikan dhanusha" userId="8e3dc1b54ea427bc" providerId="LiveId" clId="{5022DFC5-97AA-47D6-B331-4594DA1D1FBC}" dt="2025-08-02T14:33:40.185" v="275" actId="478"/>
          <ac:graphicFrameMkLst>
            <pc:docMk/>
            <pc:sldMk cId="1168404403" sldId="2146847062"/>
            <ac:graphicFrameMk id="4" creationId="{544DB344-9BFE-6943-BF5A-807F5FD364B6}"/>
          </ac:graphicFrameMkLst>
        </pc:graphicFrameChg>
        <pc:graphicFrameChg chg="add del mod">
          <ac:chgData name="baikan dhanusha" userId="8e3dc1b54ea427bc" providerId="LiveId" clId="{5022DFC5-97AA-47D6-B331-4594DA1D1FBC}" dt="2025-08-02T14:34:18.735" v="278" actId="478"/>
          <ac:graphicFrameMkLst>
            <pc:docMk/>
            <pc:sldMk cId="1168404403" sldId="2146847062"/>
            <ac:graphicFrameMk id="6" creationId="{9753C723-3C2B-98F1-02CE-89EECF66862D}"/>
          </ac:graphicFrameMkLst>
        </pc:graphicFrameChg>
        <pc:graphicFrameChg chg="add mod modGraphic">
          <ac:chgData name="baikan dhanusha" userId="8e3dc1b54ea427bc" providerId="LiveId" clId="{5022DFC5-97AA-47D6-B331-4594DA1D1FBC}" dt="2025-08-02T14:35:26.489" v="292" actId="1076"/>
          <ac:graphicFrameMkLst>
            <pc:docMk/>
            <pc:sldMk cId="1168404403" sldId="2146847062"/>
            <ac:graphicFrameMk id="7" creationId="{CF3BAA77-709A-FFC1-9218-A6365267E56D}"/>
          </ac:graphicFrameMkLst>
        </pc:graphicFrameChg>
      </pc:sldChg>
      <pc:sldChg chg="new del">
        <pc:chgData name="baikan dhanusha" userId="8e3dc1b54ea427bc" providerId="LiveId" clId="{5022DFC5-97AA-47D6-B331-4594DA1D1FBC}" dt="2025-07-31T14:49:55.581" v="181" actId="2696"/>
        <pc:sldMkLst>
          <pc:docMk/>
          <pc:sldMk cId="1876402901" sldId="2146847062"/>
        </pc:sldMkLst>
      </pc:sldChg>
      <pc:sldChg chg="addSp delSp modSp add mod">
        <pc:chgData name="baikan dhanusha" userId="8e3dc1b54ea427bc" providerId="LiveId" clId="{5022DFC5-97AA-47D6-B331-4594DA1D1FBC}" dt="2025-08-02T15:01:11.282" v="483" actId="1076"/>
        <pc:sldMkLst>
          <pc:docMk/>
          <pc:sldMk cId="521747348" sldId="2146847063"/>
        </pc:sldMkLst>
        <pc:spChg chg="del">
          <ac:chgData name="baikan dhanusha" userId="8e3dc1b54ea427bc" providerId="LiveId" clId="{5022DFC5-97AA-47D6-B331-4594DA1D1FBC}" dt="2025-08-02T14:52:50.153" v="359" actId="478"/>
          <ac:spMkLst>
            <pc:docMk/>
            <pc:sldMk cId="521747348" sldId="2146847063"/>
            <ac:spMk id="2" creationId="{D0276B11-77FA-E446-7550-CEFABC0C6732}"/>
          </ac:spMkLst>
        </pc:spChg>
        <pc:spChg chg="add del mod">
          <ac:chgData name="baikan dhanusha" userId="8e3dc1b54ea427bc" providerId="LiveId" clId="{5022DFC5-97AA-47D6-B331-4594DA1D1FBC}" dt="2025-08-02T14:53:04.719" v="360" actId="931"/>
          <ac:spMkLst>
            <pc:docMk/>
            <pc:sldMk cId="521747348" sldId="2146847063"/>
            <ac:spMk id="4" creationId="{FADBCB7A-599E-422D-03CD-A6714C0F2896}"/>
          </ac:spMkLst>
        </pc:spChg>
        <pc:spChg chg="add mod">
          <ac:chgData name="baikan dhanusha" userId="8e3dc1b54ea427bc" providerId="LiveId" clId="{5022DFC5-97AA-47D6-B331-4594DA1D1FBC}" dt="2025-08-02T15:00:39.477" v="476" actId="1076"/>
          <ac:spMkLst>
            <pc:docMk/>
            <pc:sldMk cId="521747348" sldId="2146847063"/>
            <ac:spMk id="26" creationId="{4E943410-ADAD-AE7F-2841-1431E42A9948}"/>
          </ac:spMkLst>
        </pc:spChg>
        <pc:picChg chg="add mod modCrop">
          <ac:chgData name="baikan dhanusha" userId="8e3dc1b54ea427bc" providerId="LiveId" clId="{5022DFC5-97AA-47D6-B331-4594DA1D1FBC}" dt="2025-08-02T15:01:11.282" v="483" actId="1076"/>
          <ac:picMkLst>
            <pc:docMk/>
            <pc:sldMk cId="521747348" sldId="2146847063"/>
            <ac:picMk id="7" creationId="{800957E9-105A-D7C1-A733-286F06576EBD}"/>
          </ac:picMkLst>
        </pc:picChg>
        <pc:picChg chg="add del mod">
          <ac:chgData name="baikan dhanusha" userId="8e3dc1b54ea427bc" providerId="LiveId" clId="{5022DFC5-97AA-47D6-B331-4594DA1D1FBC}" dt="2025-08-02T14:57:56.675" v="411" actId="21"/>
          <ac:picMkLst>
            <pc:docMk/>
            <pc:sldMk cId="521747348" sldId="2146847063"/>
            <ac:picMk id="9" creationId="{3C57FE6C-507A-827B-414A-14D128592DE0}"/>
          </ac:picMkLst>
        </pc:picChg>
        <pc:picChg chg="add del mod">
          <ac:chgData name="baikan dhanusha" userId="8e3dc1b54ea427bc" providerId="LiveId" clId="{5022DFC5-97AA-47D6-B331-4594DA1D1FBC}" dt="2025-08-02T14:57:01.927" v="402" actId="21"/>
          <ac:picMkLst>
            <pc:docMk/>
            <pc:sldMk cId="521747348" sldId="2146847063"/>
            <ac:picMk id="11" creationId="{14545A90-95C7-7440-CC7A-07C95E7B9B9C}"/>
          </ac:picMkLst>
        </pc:picChg>
        <pc:picChg chg="add del mod">
          <ac:chgData name="baikan dhanusha" userId="8e3dc1b54ea427bc" providerId="LiveId" clId="{5022DFC5-97AA-47D6-B331-4594DA1D1FBC}" dt="2025-08-02T14:56:17.806" v="393" actId="21"/>
          <ac:picMkLst>
            <pc:docMk/>
            <pc:sldMk cId="521747348" sldId="2146847063"/>
            <ac:picMk id="13" creationId="{197D3702-387D-D05E-292A-A34B25AF58A9}"/>
          </ac:picMkLst>
        </pc:picChg>
        <pc:picChg chg="add del mod">
          <ac:chgData name="baikan dhanusha" userId="8e3dc1b54ea427bc" providerId="LiveId" clId="{5022DFC5-97AA-47D6-B331-4594DA1D1FBC}" dt="2025-08-02T14:55:27.851" v="385" actId="21"/>
          <ac:picMkLst>
            <pc:docMk/>
            <pc:sldMk cId="521747348" sldId="2146847063"/>
            <ac:picMk id="15" creationId="{BBD44DA7-5700-75A5-E80C-DA2994FD9B5F}"/>
          </ac:picMkLst>
        </pc:picChg>
        <pc:picChg chg="add del mod">
          <ac:chgData name="baikan dhanusha" userId="8e3dc1b54ea427bc" providerId="LiveId" clId="{5022DFC5-97AA-47D6-B331-4594DA1D1FBC}" dt="2025-08-02T14:55:24.892" v="384" actId="478"/>
          <ac:picMkLst>
            <pc:docMk/>
            <pc:sldMk cId="521747348" sldId="2146847063"/>
            <ac:picMk id="17" creationId="{06939AA0-DDB9-26F2-DD16-6AD03E474447}"/>
          </ac:picMkLst>
        </pc:picChg>
        <pc:picChg chg="add del mod">
          <ac:chgData name="baikan dhanusha" userId="8e3dc1b54ea427bc" providerId="LiveId" clId="{5022DFC5-97AA-47D6-B331-4594DA1D1FBC}" dt="2025-08-02T14:55:21.130" v="383" actId="478"/>
          <ac:picMkLst>
            <pc:docMk/>
            <pc:sldMk cId="521747348" sldId="2146847063"/>
            <ac:picMk id="19" creationId="{2D33DF54-8CDC-C426-ADFD-1CCF9A419035}"/>
          </ac:picMkLst>
        </pc:picChg>
        <pc:picChg chg="add del mod">
          <ac:chgData name="baikan dhanusha" userId="8e3dc1b54ea427bc" providerId="LiveId" clId="{5022DFC5-97AA-47D6-B331-4594DA1D1FBC}" dt="2025-08-02T14:54:21.469" v="370" actId="21"/>
          <ac:picMkLst>
            <pc:docMk/>
            <pc:sldMk cId="521747348" sldId="2146847063"/>
            <ac:picMk id="21" creationId="{F5E2DDF4-5558-7010-5DB7-14068FB8E1FD}"/>
          </ac:picMkLst>
        </pc:picChg>
        <pc:picChg chg="add del mod">
          <ac:chgData name="baikan dhanusha" userId="8e3dc1b54ea427bc" providerId="LiveId" clId="{5022DFC5-97AA-47D6-B331-4594DA1D1FBC}" dt="2025-08-02T14:54:15.987" v="369" actId="478"/>
          <ac:picMkLst>
            <pc:docMk/>
            <pc:sldMk cId="521747348" sldId="2146847063"/>
            <ac:picMk id="23" creationId="{3D4E3ACF-DC8D-C72E-D788-AF9F6928DD24}"/>
          </ac:picMkLst>
        </pc:picChg>
        <pc:picChg chg="del">
          <ac:chgData name="baikan dhanusha" userId="8e3dc1b54ea427bc" providerId="LiveId" clId="{5022DFC5-97AA-47D6-B331-4594DA1D1FBC}" dt="2025-08-02T14:53:15.873" v="361" actId="21"/>
          <ac:picMkLst>
            <pc:docMk/>
            <pc:sldMk cId="521747348" sldId="2146847063"/>
            <ac:picMk id="25" creationId="{F4C01EEE-6393-0D0A-7D8C-03051175B355}"/>
          </ac:picMkLst>
        </pc:picChg>
      </pc:sldChg>
      <pc:sldChg chg="addSp delSp modSp add mod">
        <pc:chgData name="baikan dhanusha" userId="8e3dc1b54ea427bc" providerId="LiveId" clId="{5022DFC5-97AA-47D6-B331-4594DA1D1FBC}" dt="2025-08-02T15:01:53.209" v="506" actId="1076"/>
        <pc:sldMkLst>
          <pc:docMk/>
          <pc:sldMk cId="1044880173" sldId="2146847064"/>
        </pc:sldMkLst>
        <pc:spChg chg="del">
          <ac:chgData name="baikan dhanusha" userId="8e3dc1b54ea427bc" providerId="LiveId" clId="{5022DFC5-97AA-47D6-B331-4594DA1D1FBC}" dt="2025-08-02T14:58:23.797" v="412" actId="478"/>
          <ac:spMkLst>
            <pc:docMk/>
            <pc:sldMk cId="1044880173" sldId="2146847064"/>
            <ac:spMk id="2" creationId="{4E0C9426-F091-BD9A-DC07-61E698715578}"/>
          </ac:spMkLst>
        </pc:spChg>
        <pc:spChg chg="add del mod">
          <ac:chgData name="baikan dhanusha" userId="8e3dc1b54ea427bc" providerId="LiveId" clId="{5022DFC5-97AA-47D6-B331-4594DA1D1FBC}" dt="2025-08-02T14:58:25.954" v="413"/>
          <ac:spMkLst>
            <pc:docMk/>
            <pc:sldMk cId="1044880173" sldId="2146847064"/>
            <ac:spMk id="4" creationId="{E83E07C1-49E0-2F78-9C03-F355651EF232}"/>
          </ac:spMkLst>
        </pc:spChg>
        <pc:spChg chg="add mod">
          <ac:chgData name="baikan dhanusha" userId="8e3dc1b54ea427bc" providerId="LiveId" clId="{5022DFC5-97AA-47D6-B331-4594DA1D1FBC}" dt="2025-08-02T15:01:53.209" v="506" actId="1076"/>
          <ac:spMkLst>
            <pc:docMk/>
            <pc:sldMk cId="1044880173" sldId="2146847064"/>
            <ac:spMk id="6" creationId="{EE31BAEF-676D-6E01-7C93-239FA3E6C8FF}"/>
          </ac:spMkLst>
        </pc:spChg>
        <pc:picChg chg="add mod modCrop">
          <ac:chgData name="baikan dhanusha" userId="8e3dc1b54ea427bc" providerId="LiveId" clId="{5022DFC5-97AA-47D6-B331-4594DA1D1FBC}" dt="2025-08-02T14:58:51.825" v="418" actId="1076"/>
          <ac:picMkLst>
            <pc:docMk/>
            <pc:sldMk cId="1044880173" sldId="2146847064"/>
            <ac:picMk id="9" creationId="{3C57FE6C-507A-827B-414A-14D128592DE0}"/>
          </ac:picMkLst>
        </pc:picChg>
      </pc:sldChg>
      <pc:sldChg chg="addSp delSp modSp add mod">
        <pc:chgData name="baikan dhanusha" userId="8e3dc1b54ea427bc" providerId="LiveId" clId="{5022DFC5-97AA-47D6-B331-4594DA1D1FBC}" dt="2025-08-02T15:08:51.963" v="592" actId="122"/>
        <pc:sldMkLst>
          <pc:docMk/>
          <pc:sldMk cId="1513725883" sldId="2146847065"/>
        </pc:sldMkLst>
        <pc:spChg chg="del">
          <ac:chgData name="baikan dhanusha" userId="8e3dc1b54ea427bc" providerId="LiveId" clId="{5022DFC5-97AA-47D6-B331-4594DA1D1FBC}" dt="2025-08-02T14:57:06.348" v="403" actId="478"/>
          <ac:spMkLst>
            <pc:docMk/>
            <pc:sldMk cId="1513725883" sldId="2146847065"/>
            <ac:spMk id="2" creationId="{9013ADE0-46A3-3D7C-BEF5-8B5125036E5C}"/>
          </ac:spMkLst>
        </pc:spChg>
        <pc:spChg chg="add del mod">
          <ac:chgData name="baikan dhanusha" userId="8e3dc1b54ea427bc" providerId="LiveId" clId="{5022DFC5-97AA-47D6-B331-4594DA1D1FBC}" dt="2025-08-02T14:57:08.499" v="404"/>
          <ac:spMkLst>
            <pc:docMk/>
            <pc:sldMk cId="1513725883" sldId="2146847065"/>
            <ac:spMk id="4" creationId="{EEB1A9D4-5A27-9EEF-FAF7-F17C29009DBF}"/>
          </ac:spMkLst>
        </pc:spChg>
        <pc:spChg chg="add mod">
          <ac:chgData name="baikan dhanusha" userId="8e3dc1b54ea427bc" providerId="LiveId" clId="{5022DFC5-97AA-47D6-B331-4594DA1D1FBC}" dt="2025-08-02T15:08:51.963" v="592" actId="122"/>
          <ac:spMkLst>
            <pc:docMk/>
            <pc:sldMk cId="1513725883" sldId="2146847065"/>
            <ac:spMk id="7" creationId="{4FCFB3FB-C148-3D8A-7BF7-784FEBD1D3D0}"/>
          </ac:spMkLst>
        </pc:spChg>
        <pc:picChg chg="add mod modCrop">
          <ac:chgData name="baikan dhanusha" userId="8e3dc1b54ea427bc" providerId="LiveId" clId="{5022DFC5-97AA-47D6-B331-4594DA1D1FBC}" dt="2025-08-02T14:57:37.645" v="409" actId="14100"/>
          <ac:picMkLst>
            <pc:docMk/>
            <pc:sldMk cId="1513725883" sldId="2146847065"/>
            <ac:picMk id="11" creationId="{14545A90-95C7-7440-CC7A-07C95E7B9B9C}"/>
          </ac:picMkLst>
        </pc:picChg>
      </pc:sldChg>
      <pc:sldChg chg="addSp delSp modSp add mod">
        <pc:chgData name="baikan dhanusha" userId="8e3dc1b54ea427bc" providerId="LiveId" clId="{5022DFC5-97AA-47D6-B331-4594DA1D1FBC}" dt="2025-08-02T15:10:37.963" v="643" actId="14100"/>
        <pc:sldMkLst>
          <pc:docMk/>
          <pc:sldMk cId="3671058210" sldId="2146847066"/>
        </pc:sldMkLst>
        <pc:spChg chg="del">
          <ac:chgData name="baikan dhanusha" userId="8e3dc1b54ea427bc" providerId="LiveId" clId="{5022DFC5-97AA-47D6-B331-4594DA1D1FBC}" dt="2025-08-02T14:56:23.710" v="394" actId="478"/>
          <ac:spMkLst>
            <pc:docMk/>
            <pc:sldMk cId="3671058210" sldId="2146847066"/>
            <ac:spMk id="2" creationId="{A8A1F196-7DA7-8394-8BD6-70027E2DAE11}"/>
          </ac:spMkLst>
        </pc:spChg>
        <pc:spChg chg="add del mod">
          <ac:chgData name="baikan dhanusha" userId="8e3dc1b54ea427bc" providerId="LiveId" clId="{5022DFC5-97AA-47D6-B331-4594DA1D1FBC}" dt="2025-08-02T14:56:25.773" v="395"/>
          <ac:spMkLst>
            <pc:docMk/>
            <pc:sldMk cId="3671058210" sldId="2146847066"/>
            <ac:spMk id="4" creationId="{B4183057-2C56-780F-1D95-094F04814A57}"/>
          </ac:spMkLst>
        </pc:spChg>
        <pc:spChg chg="add mod">
          <ac:chgData name="baikan dhanusha" userId="8e3dc1b54ea427bc" providerId="LiveId" clId="{5022DFC5-97AA-47D6-B331-4594DA1D1FBC}" dt="2025-08-02T15:10:34.627" v="642" actId="1076"/>
          <ac:spMkLst>
            <pc:docMk/>
            <pc:sldMk cId="3671058210" sldId="2146847066"/>
            <ac:spMk id="7" creationId="{D2F54A3A-DF21-81A8-CEFC-D3F5F10AB11D}"/>
          </ac:spMkLst>
        </pc:spChg>
        <pc:picChg chg="add mod modCrop">
          <ac:chgData name="baikan dhanusha" userId="8e3dc1b54ea427bc" providerId="LiveId" clId="{5022DFC5-97AA-47D6-B331-4594DA1D1FBC}" dt="2025-08-02T15:10:37.963" v="643" actId="14100"/>
          <ac:picMkLst>
            <pc:docMk/>
            <pc:sldMk cId="3671058210" sldId="2146847066"/>
            <ac:picMk id="13" creationId="{197D3702-387D-D05E-292A-A34B25AF58A9}"/>
          </ac:picMkLst>
        </pc:picChg>
      </pc:sldChg>
      <pc:sldChg chg="addSp delSp modSp add mod">
        <pc:chgData name="baikan dhanusha" userId="8e3dc1b54ea427bc" providerId="LiveId" clId="{5022DFC5-97AA-47D6-B331-4594DA1D1FBC}" dt="2025-08-02T15:10:49.929" v="644" actId="1076"/>
        <pc:sldMkLst>
          <pc:docMk/>
          <pc:sldMk cId="2561882769" sldId="2146847067"/>
        </pc:sldMkLst>
        <pc:spChg chg="del">
          <ac:chgData name="baikan dhanusha" userId="8e3dc1b54ea427bc" providerId="LiveId" clId="{5022DFC5-97AA-47D6-B331-4594DA1D1FBC}" dt="2025-08-02T14:55:34.219" v="386" actId="478"/>
          <ac:spMkLst>
            <pc:docMk/>
            <pc:sldMk cId="2561882769" sldId="2146847067"/>
            <ac:spMk id="2" creationId="{99AB4784-3126-818D-D3C9-0DC2B48A86FF}"/>
          </ac:spMkLst>
        </pc:spChg>
        <pc:spChg chg="add del mod">
          <ac:chgData name="baikan dhanusha" userId="8e3dc1b54ea427bc" providerId="LiveId" clId="{5022DFC5-97AA-47D6-B331-4594DA1D1FBC}" dt="2025-08-02T14:55:36.112" v="387"/>
          <ac:spMkLst>
            <pc:docMk/>
            <pc:sldMk cId="2561882769" sldId="2146847067"/>
            <ac:spMk id="4" creationId="{E7EBBCAA-55D9-BB94-9295-ECCA063E88CA}"/>
          </ac:spMkLst>
        </pc:spChg>
        <pc:spChg chg="add mod">
          <ac:chgData name="baikan dhanusha" userId="8e3dc1b54ea427bc" providerId="LiveId" clId="{5022DFC5-97AA-47D6-B331-4594DA1D1FBC}" dt="2025-08-02T15:10:49.929" v="644" actId="1076"/>
          <ac:spMkLst>
            <pc:docMk/>
            <pc:sldMk cId="2561882769" sldId="2146847067"/>
            <ac:spMk id="7" creationId="{B7A73EB2-E7CC-0B69-4840-38DC3D306D92}"/>
          </ac:spMkLst>
        </pc:spChg>
        <pc:picChg chg="add mod modCrop">
          <ac:chgData name="baikan dhanusha" userId="8e3dc1b54ea427bc" providerId="LiveId" clId="{5022DFC5-97AA-47D6-B331-4594DA1D1FBC}" dt="2025-08-02T14:55:59.372" v="392" actId="1076"/>
          <ac:picMkLst>
            <pc:docMk/>
            <pc:sldMk cId="2561882769" sldId="2146847067"/>
            <ac:picMk id="15" creationId="{BBD44DA7-5700-75A5-E80C-DA2994FD9B5F}"/>
          </ac:picMkLst>
        </pc:picChg>
      </pc:sldChg>
      <pc:sldChg chg="addSp delSp modSp add mod">
        <pc:chgData name="baikan dhanusha" userId="8e3dc1b54ea427bc" providerId="LiveId" clId="{5022DFC5-97AA-47D6-B331-4594DA1D1FBC}" dt="2025-08-02T15:13:01.579" v="653" actId="1076"/>
        <pc:sldMkLst>
          <pc:docMk/>
          <pc:sldMk cId="149743061" sldId="2146847068"/>
        </pc:sldMkLst>
        <pc:spChg chg="del">
          <ac:chgData name="baikan dhanusha" userId="8e3dc1b54ea427bc" providerId="LiveId" clId="{5022DFC5-97AA-47D6-B331-4594DA1D1FBC}" dt="2025-08-02T14:55:02.809" v="379" actId="478"/>
          <ac:spMkLst>
            <pc:docMk/>
            <pc:sldMk cId="149743061" sldId="2146847068"/>
            <ac:spMk id="2" creationId="{06665BB9-0275-98AA-1205-153556247ACB}"/>
          </ac:spMkLst>
        </pc:spChg>
        <pc:spChg chg="add del mod">
          <ac:chgData name="baikan dhanusha" userId="8e3dc1b54ea427bc" providerId="LiveId" clId="{5022DFC5-97AA-47D6-B331-4594DA1D1FBC}" dt="2025-08-02T14:55:07.831" v="380" actId="478"/>
          <ac:spMkLst>
            <pc:docMk/>
            <pc:sldMk cId="149743061" sldId="2146847068"/>
            <ac:spMk id="4" creationId="{B2877B5A-0112-DB5F-1D93-57522AD9C918}"/>
          </ac:spMkLst>
        </pc:spChg>
        <pc:spChg chg="add mod">
          <ac:chgData name="baikan dhanusha" userId="8e3dc1b54ea427bc" providerId="LiveId" clId="{5022DFC5-97AA-47D6-B331-4594DA1D1FBC}" dt="2025-08-02T15:13:01.579" v="653" actId="1076"/>
          <ac:spMkLst>
            <pc:docMk/>
            <pc:sldMk cId="149743061" sldId="2146847068"/>
            <ac:spMk id="7" creationId="{7D3D1567-9AA0-C13D-22E7-7D3584DD0006}"/>
          </ac:spMkLst>
        </pc:spChg>
        <pc:picChg chg="add mod modCrop">
          <ac:chgData name="baikan dhanusha" userId="8e3dc1b54ea427bc" providerId="LiveId" clId="{5022DFC5-97AA-47D6-B331-4594DA1D1FBC}" dt="2025-08-02T14:55:15.725" v="382" actId="1076"/>
          <ac:picMkLst>
            <pc:docMk/>
            <pc:sldMk cId="149743061" sldId="2146847068"/>
            <ac:picMk id="21" creationId="{F5E2DDF4-5558-7010-5DB7-14068FB8E1FD}"/>
          </ac:picMkLst>
        </pc:picChg>
      </pc:sldChg>
      <pc:sldChg chg="addSp delSp modSp add mod">
        <pc:chgData name="baikan dhanusha" userId="8e3dc1b54ea427bc" providerId="LiveId" clId="{5022DFC5-97AA-47D6-B331-4594DA1D1FBC}" dt="2025-08-02T15:14:10.234" v="662" actId="1076"/>
        <pc:sldMkLst>
          <pc:docMk/>
          <pc:sldMk cId="1777000340" sldId="2146847069"/>
        </pc:sldMkLst>
        <pc:spChg chg="del">
          <ac:chgData name="baikan dhanusha" userId="8e3dc1b54ea427bc" providerId="LiveId" clId="{5022DFC5-97AA-47D6-B331-4594DA1D1FBC}" dt="2025-08-02T14:53:22.795" v="362" actId="478"/>
          <ac:spMkLst>
            <pc:docMk/>
            <pc:sldMk cId="1777000340" sldId="2146847069"/>
            <ac:spMk id="2" creationId="{49029879-D640-3D4D-21E0-B64084EEB360}"/>
          </ac:spMkLst>
        </pc:spChg>
        <pc:spChg chg="add del mod">
          <ac:chgData name="baikan dhanusha" userId="8e3dc1b54ea427bc" providerId="LiveId" clId="{5022DFC5-97AA-47D6-B331-4594DA1D1FBC}" dt="2025-08-02T14:53:25.346" v="363"/>
          <ac:spMkLst>
            <pc:docMk/>
            <pc:sldMk cId="1777000340" sldId="2146847069"/>
            <ac:spMk id="4" creationId="{18A707AA-C1DE-788A-160A-B2F47C0283E2}"/>
          </ac:spMkLst>
        </pc:spChg>
        <pc:spChg chg="add mod">
          <ac:chgData name="baikan dhanusha" userId="8e3dc1b54ea427bc" providerId="LiveId" clId="{5022DFC5-97AA-47D6-B331-4594DA1D1FBC}" dt="2025-08-02T15:14:10.234" v="662" actId="1076"/>
          <ac:spMkLst>
            <pc:docMk/>
            <pc:sldMk cId="1777000340" sldId="2146847069"/>
            <ac:spMk id="7" creationId="{90144E8A-67C7-3F12-1118-3DF9BA7DA854}"/>
          </ac:spMkLst>
        </pc:spChg>
        <pc:picChg chg="add mod modCrop">
          <ac:chgData name="baikan dhanusha" userId="8e3dc1b54ea427bc" providerId="LiveId" clId="{5022DFC5-97AA-47D6-B331-4594DA1D1FBC}" dt="2025-08-02T15:13:32.374" v="656" actId="1076"/>
          <ac:picMkLst>
            <pc:docMk/>
            <pc:sldMk cId="1777000340" sldId="2146847069"/>
            <ac:picMk id="25" creationId="{F4C01EEE-6393-0D0A-7D8C-03051175B35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kaggle.com/datasets/shivamb/machine-predictive-maintenance-classification" TargetMode="External"/><Relationship Id="rId2" Type="http://schemas.openxmlformats.org/officeDocument/2006/relationships/hyperlink" Target="https://cloud.ibm.com/docs"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280768"/>
            <a:ext cx="9144000" cy="2178871"/>
          </a:xfrm>
        </p:spPr>
        <p:txBody>
          <a:bodyPr>
            <a:normAutofit fontScale="90000"/>
          </a:bodyPr>
          <a:lstStyle/>
          <a:p>
            <a:pPr algn="ctr"/>
            <a:r>
              <a:rPr lang="en-US" dirty="0"/>
              <a:t>Predictive Maintenance of Industrial Machinery</a:t>
            </a:r>
            <a:br>
              <a:rPr lang="en-US" dirty="0"/>
            </a:br>
            <a:r>
              <a:rPr lang="en-US" dirty="0"/>
              <a:t>[ </a:t>
            </a:r>
            <a:r>
              <a:rPr lang="en-IN" dirty="0" err="1">
                <a:solidFill>
                  <a:schemeClr val="accent1">
                    <a:lumMod val="75000"/>
                  </a:schemeClr>
                </a:solidFill>
              </a:rPr>
              <a:t>PreMaX</a:t>
            </a:r>
            <a:r>
              <a:rPr lang="en-IN" dirty="0">
                <a:solidFill>
                  <a:schemeClr val="accent1">
                    <a:lumMod val="75000"/>
                  </a:schemeClr>
                </a:solidFill>
              </a:rPr>
              <a:t> – Predictive Maintenance </a:t>
            </a:r>
            <a:r>
              <a:rPr lang="en-IN" dirty="0" err="1">
                <a:solidFill>
                  <a:schemeClr val="accent1">
                    <a:lumMod val="75000"/>
                  </a:schemeClr>
                </a:solidFill>
              </a:rPr>
              <a:t>eXpert</a:t>
            </a:r>
            <a:r>
              <a:rPr lang="en-IN" dirty="0">
                <a:solidFill>
                  <a:schemeClr val="accent1">
                    <a:lumMod val="75000"/>
                  </a:schemeClr>
                </a:solidFill>
              </a:rPr>
              <a:t> </a:t>
            </a:r>
            <a:r>
              <a:rPr lang="en-IN" dirty="0">
                <a:solidFill>
                  <a:schemeClr val="tx1"/>
                </a:solidFill>
              </a:rPr>
              <a:t>]</a:t>
            </a:r>
            <a:r>
              <a:rPr lang="en-US" dirty="0">
                <a:solidFill>
                  <a:schemeClr val="accent1">
                    <a:lumMod val="75000"/>
                  </a:schemeClr>
                </a:solidFill>
              </a:rPr>
              <a:t> </a:t>
            </a:r>
            <a:br>
              <a:rPr lang="en-IN" dirty="0"/>
            </a:b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267324" y="695993"/>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819657" y="4671239"/>
            <a:ext cx="9299448" cy="769441"/>
          </a:xfrm>
          <a:prstGeom prst="rect">
            <a:avLst/>
          </a:prstGeom>
          <a:noFill/>
        </p:spPr>
        <p:txBody>
          <a:bodyPr wrap="square" lIns="91440" tIns="45720" rIns="91440" bIns="45720" rtlCol="0" anchor="t">
            <a:spAutoFit/>
          </a:bodyPr>
          <a:lstStyle/>
          <a:p>
            <a:r>
              <a:rPr lang="en-US" sz="2200" b="1" dirty="0">
                <a:solidFill>
                  <a:schemeClr val="accent1">
                    <a:lumMod val="75000"/>
                  </a:schemeClr>
                </a:solidFill>
                <a:latin typeface="Arial" pitchFamily="34" charset="0"/>
                <a:cs typeface="Arial" pitchFamily="34" charset="0"/>
              </a:rPr>
              <a:t>Presented By:</a:t>
            </a:r>
          </a:p>
          <a:p>
            <a:r>
              <a:rPr lang="en-US" sz="2200" b="1" dirty="0">
                <a:solidFill>
                  <a:schemeClr val="accent1">
                    <a:lumMod val="75000"/>
                  </a:schemeClr>
                </a:solidFill>
                <a:latin typeface="Arial"/>
                <a:cs typeface="Arial"/>
              </a:rPr>
              <a:t>1. B.TRISHA PRANATHI- Pallavi engineering College – CSE DEPT</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74FC6-1B38-FB21-372A-9AA327E60F8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250D914-1ACF-5C4D-2E12-2E17E4AAA619}"/>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Content Placeholder 8">
            <a:extLst>
              <a:ext uri="{FF2B5EF4-FFF2-40B4-BE49-F238E27FC236}">
                <a16:creationId xmlns:a16="http://schemas.microsoft.com/office/drawing/2014/main" id="{3C57FE6C-507A-827B-414A-14D128592DE0}"/>
              </a:ext>
            </a:extLst>
          </p:cNvPr>
          <p:cNvPicPr>
            <a:picLocks noGrp="1" noChangeAspect="1"/>
          </p:cNvPicPr>
          <p:nvPr>
            <p:ph idx="1"/>
          </p:nvPr>
        </p:nvPicPr>
        <p:blipFill>
          <a:blip r:embed="rId2"/>
          <a:srcRect l="-95" t="13038" r="-1" b="6354"/>
          <a:stretch>
            <a:fillRect/>
          </a:stretch>
        </p:blipFill>
        <p:spPr>
          <a:xfrm>
            <a:off x="1719071" y="1353312"/>
            <a:ext cx="9135465" cy="4598114"/>
          </a:xfrm>
          <a:prstGeom prst="rect">
            <a:avLst/>
          </a:prstGeom>
        </p:spPr>
      </p:pic>
      <p:sp>
        <p:nvSpPr>
          <p:cNvPr id="6" name="TextBox 5">
            <a:extLst>
              <a:ext uri="{FF2B5EF4-FFF2-40B4-BE49-F238E27FC236}">
                <a16:creationId xmlns:a16="http://schemas.microsoft.com/office/drawing/2014/main" id="{EE31BAEF-676D-6E01-7C93-239FA3E6C8FF}"/>
              </a:ext>
            </a:extLst>
          </p:cNvPr>
          <p:cNvSpPr txBox="1"/>
          <p:nvPr/>
        </p:nvSpPr>
        <p:spPr>
          <a:xfrm>
            <a:off x="5066079" y="6155844"/>
            <a:ext cx="2624328" cy="369332"/>
          </a:xfrm>
          <a:prstGeom prst="rect">
            <a:avLst/>
          </a:prstGeom>
          <a:noFill/>
        </p:spPr>
        <p:txBody>
          <a:bodyPr wrap="square" rtlCol="0">
            <a:spAutoFit/>
          </a:bodyPr>
          <a:lstStyle/>
          <a:p>
            <a:pPr algn="ctr"/>
            <a:r>
              <a:rPr lang="en-IN" dirty="0"/>
              <a:t>SELECTING ALGORITHM</a:t>
            </a:r>
          </a:p>
        </p:txBody>
      </p:sp>
    </p:spTree>
    <p:extLst>
      <p:ext uri="{BB962C8B-B14F-4D97-AF65-F5344CB8AC3E}">
        <p14:creationId xmlns:p14="http://schemas.microsoft.com/office/powerpoint/2010/main" val="1044880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BBA1C-D969-AD02-FAFA-78C8BDF4162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C9C38E7-0214-2414-9236-481715CF1F27}"/>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1" name="Content Placeholder 10">
            <a:extLst>
              <a:ext uri="{FF2B5EF4-FFF2-40B4-BE49-F238E27FC236}">
                <a16:creationId xmlns:a16="http://schemas.microsoft.com/office/drawing/2014/main" id="{14545A90-95C7-7440-CC7A-07C95E7B9B9C}"/>
              </a:ext>
            </a:extLst>
          </p:cNvPr>
          <p:cNvPicPr>
            <a:picLocks noGrp="1" noChangeAspect="1"/>
          </p:cNvPicPr>
          <p:nvPr>
            <p:ph idx="1"/>
          </p:nvPr>
        </p:nvPicPr>
        <p:blipFill>
          <a:blip r:embed="rId2"/>
          <a:srcRect l="271" t="12255" b="5768"/>
          <a:stretch>
            <a:fillRect/>
          </a:stretch>
        </p:blipFill>
        <p:spPr>
          <a:xfrm>
            <a:off x="1572768" y="1344224"/>
            <a:ext cx="9098280" cy="4674334"/>
          </a:xfrm>
          <a:prstGeom prst="rect">
            <a:avLst/>
          </a:prstGeom>
        </p:spPr>
      </p:pic>
      <p:sp>
        <p:nvSpPr>
          <p:cNvPr id="7" name="TextBox 6">
            <a:extLst>
              <a:ext uri="{FF2B5EF4-FFF2-40B4-BE49-F238E27FC236}">
                <a16:creationId xmlns:a16="http://schemas.microsoft.com/office/drawing/2014/main" id="{4FCFB3FB-C148-3D8A-7BF7-784FEBD1D3D0}"/>
              </a:ext>
            </a:extLst>
          </p:cNvPr>
          <p:cNvSpPr txBox="1"/>
          <p:nvPr/>
        </p:nvSpPr>
        <p:spPr>
          <a:xfrm>
            <a:off x="3376422" y="6130330"/>
            <a:ext cx="6094476" cy="646331"/>
          </a:xfrm>
          <a:prstGeom prst="rect">
            <a:avLst/>
          </a:prstGeom>
          <a:noFill/>
        </p:spPr>
        <p:txBody>
          <a:bodyPr wrap="square">
            <a:spAutoFit/>
          </a:bodyPr>
          <a:lstStyle/>
          <a:p>
            <a:pPr algn="ctr"/>
            <a:r>
              <a:rPr lang="en-US" dirty="0"/>
              <a:t>Hyperparameter Optimization and Top Performing Pipelines are being generated with their accuracy</a:t>
            </a:r>
            <a:endParaRPr lang="en-IN" dirty="0"/>
          </a:p>
        </p:txBody>
      </p:sp>
    </p:spTree>
    <p:extLst>
      <p:ext uri="{BB962C8B-B14F-4D97-AF65-F5344CB8AC3E}">
        <p14:creationId xmlns:p14="http://schemas.microsoft.com/office/powerpoint/2010/main" val="1513725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AC372-5FDB-B03D-6A86-25F49F83698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812481B-1504-A22C-AE24-312BD265BC2E}"/>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3" name="Content Placeholder 12">
            <a:extLst>
              <a:ext uri="{FF2B5EF4-FFF2-40B4-BE49-F238E27FC236}">
                <a16:creationId xmlns:a16="http://schemas.microsoft.com/office/drawing/2014/main" id="{197D3702-387D-D05E-292A-A34B25AF58A9}"/>
              </a:ext>
            </a:extLst>
          </p:cNvPr>
          <p:cNvPicPr>
            <a:picLocks noGrp="1" noChangeAspect="1"/>
          </p:cNvPicPr>
          <p:nvPr>
            <p:ph idx="1"/>
          </p:nvPr>
        </p:nvPicPr>
        <p:blipFill>
          <a:blip r:embed="rId2"/>
          <a:srcRect l="149" t="12842" r="-1" b="6158"/>
          <a:stretch>
            <a:fillRect/>
          </a:stretch>
        </p:blipFill>
        <p:spPr>
          <a:xfrm>
            <a:off x="1560045" y="1371656"/>
            <a:ext cx="9436124" cy="4608520"/>
          </a:xfrm>
          <a:prstGeom prst="rect">
            <a:avLst/>
          </a:prstGeom>
        </p:spPr>
      </p:pic>
      <p:sp>
        <p:nvSpPr>
          <p:cNvPr id="7" name="TextBox 6">
            <a:extLst>
              <a:ext uri="{FF2B5EF4-FFF2-40B4-BE49-F238E27FC236}">
                <a16:creationId xmlns:a16="http://schemas.microsoft.com/office/drawing/2014/main" id="{D2F54A3A-DF21-81A8-CEFC-D3F5F10AB11D}"/>
              </a:ext>
            </a:extLst>
          </p:cNvPr>
          <p:cNvSpPr txBox="1"/>
          <p:nvPr/>
        </p:nvSpPr>
        <p:spPr>
          <a:xfrm>
            <a:off x="3614166" y="6155844"/>
            <a:ext cx="6094476" cy="369332"/>
          </a:xfrm>
          <a:prstGeom prst="rect">
            <a:avLst/>
          </a:prstGeom>
          <a:noFill/>
        </p:spPr>
        <p:txBody>
          <a:bodyPr wrap="square">
            <a:spAutoFit/>
          </a:bodyPr>
          <a:lstStyle/>
          <a:p>
            <a:r>
              <a:rPr lang="en-IN" dirty="0"/>
              <a:t>Generation and evaluation process of Pipelines is completed</a:t>
            </a:r>
          </a:p>
        </p:txBody>
      </p:sp>
    </p:spTree>
    <p:extLst>
      <p:ext uri="{BB962C8B-B14F-4D97-AF65-F5344CB8AC3E}">
        <p14:creationId xmlns:p14="http://schemas.microsoft.com/office/powerpoint/2010/main" val="3671058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9C370-47DA-F575-E079-F069633A41D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C66CF9F-A88D-F6A8-FEF8-BDE996DCDA5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5" name="Content Placeholder 14">
            <a:extLst>
              <a:ext uri="{FF2B5EF4-FFF2-40B4-BE49-F238E27FC236}">
                <a16:creationId xmlns:a16="http://schemas.microsoft.com/office/drawing/2014/main" id="{BBD44DA7-5700-75A5-E80C-DA2994FD9B5F}"/>
              </a:ext>
            </a:extLst>
          </p:cNvPr>
          <p:cNvPicPr>
            <a:picLocks noGrp="1" noChangeAspect="1"/>
          </p:cNvPicPr>
          <p:nvPr>
            <p:ph idx="1"/>
          </p:nvPr>
        </p:nvPicPr>
        <p:blipFill>
          <a:blip r:embed="rId2"/>
          <a:srcRect l="394" t="12256" b="6158"/>
          <a:stretch>
            <a:fillRect/>
          </a:stretch>
        </p:blipFill>
        <p:spPr>
          <a:xfrm>
            <a:off x="1527048" y="1278097"/>
            <a:ext cx="9528048" cy="4877747"/>
          </a:xfrm>
          <a:prstGeom prst="rect">
            <a:avLst/>
          </a:prstGeom>
        </p:spPr>
      </p:pic>
      <p:sp>
        <p:nvSpPr>
          <p:cNvPr id="7" name="TextBox 6">
            <a:extLst>
              <a:ext uri="{FF2B5EF4-FFF2-40B4-BE49-F238E27FC236}">
                <a16:creationId xmlns:a16="http://schemas.microsoft.com/office/drawing/2014/main" id="{B7A73EB2-E7CC-0B69-4840-38DC3D306D92}"/>
              </a:ext>
            </a:extLst>
          </p:cNvPr>
          <p:cNvSpPr txBox="1"/>
          <p:nvPr/>
        </p:nvSpPr>
        <p:spPr>
          <a:xfrm>
            <a:off x="4885182" y="6270998"/>
            <a:ext cx="3051810" cy="369332"/>
          </a:xfrm>
          <a:prstGeom prst="rect">
            <a:avLst/>
          </a:prstGeom>
          <a:noFill/>
        </p:spPr>
        <p:txBody>
          <a:bodyPr wrap="square">
            <a:spAutoFit/>
          </a:bodyPr>
          <a:lstStyle/>
          <a:p>
            <a:r>
              <a:rPr lang="en-IN" dirty="0"/>
              <a:t>OPTIMIZED ML PIPELINES</a:t>
            </a:r>
          </a:p>
        </p:txBody>
      </p:sp>
    </p:spTree>
    <p:extLst>
      <p:ext uri="{BB962C8B-B14F-4D97-AF65-F5344CB8AC3E}">
        <p14:creationId xmlns:p14="http://schemas.microsoft.com/office/powerpoint/2010/main" val="2561882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278BE-9B56-43C0-4655-AE3AC87608D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18A6016-E830-AA8C-936D-CDCF3716F3E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1" name="Picture 20">
            <a:extLst>
              <a:ext uri="{FF2B5EF4-FFF2-40B4-BE49-F238E27FC236}">
                <a16:creationId xmlns:a16="http://schemas.microsoft.com/office/drawing/2014/main" id="{F5E2DDF4-5558-7010-5DB7-14068FB8E1FD}"/>
              </a:ext>
            </a:extLst>
          </p:cNvPr>
          <p:cNvPicPr>
            <a:picLocks noChangeAspect="1"/>
          </p:cNvPicPr>
          <p:nvPr/>
        </p:nvPicPr>
        <p:blipFill>
          <a:blip r:embed="rId2"/>
          <a:srcRect l="459" t="13623" b="6510"/>
          <a:stretch>
            <a:fillRect/>
          </a:stretch>
        </p:blipFill>
        <p:spPr>
          <a:xfrm>
            <a:off x="1333557" y="1269370"/>
            <a:ext cx="9744363" cy="4886474"/>
          </a:xfrm>
          <a:prstGeom prst="rect">
            <a:avLst/>
          </a:prstGeom>
        </p:spPr>
      </p:pic>
      <p:sp>
        <p:nvSpPr>
          <p:cNvPr id="7" name="TextBox 6">
            <a:extLst>
              <a:ext uri="{FF2B5EF4-FFF2-40B4-BE49-F238E27FC236}">
                <a16:creationId xmlns:a16="http://schemas.microsoft.com/office/drawing/2014/main" id="{7D3D1567-9AA0-C13D-22E7-7D3584DD0006}"/>
              </a:ext>
            </a:extLst>
          </p:cNvPr>
          <p:cNvSpPr txBox="1"/>
          <p:nvPr/>
        </p:nvSpPr>
        <p:spPr>
          <a:xfrm>
            <a:off x="3687318" y="6261854"/>
            <a:ext cx="6094476" cy="369332"/>
          </a:xfrm>
          <a:prstGeom prst="rect">
            <a:avLst/>
          </a:prstGeom>
          <a:noFill/>
        </p:spPr>
        <p:txBody>
          <a:bodyPr wrap="square">
            <a:spAutoFit/>
          </a:bodyPr>
          <a:lstStyle/>
          <a:p>
            <a:r>
              <a:rPr lang="en-IN" dirty="0"/>
              <a:t>Online Deployment – </a:t>
            </a:r>
            <a:r>
              <a:rPr lang="en-US" dirty="0"/>
              <a:t>TESTING MODEL WITH REAL DATA</a:t>
            </a:r>
            <a:endParaRPr lang="en-IN" dirty="0"/>
          </a:p>
        </p:txBody>
      </p:sp>
    </p:spTree>
    <p:extLst>
      <p:ext uri="{BB962C8B-B14F-4D97-AF65-F5344CB8AC3E}">
        <p14:creationId xmlns:p14="http://schemas.microsoft.com/office/powerpoint/2010/main" val="149743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F025FF-C743-80D3-98FB-AF9CFAE8D15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207335D-E9EA-689C-E6C6-1CF7982E68DE}"/>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25" name="Content Placeholder 24">
            <a:extLst>
              <a:ext uri="{FF2B5EF4-FFF2-40B4-BE49-F238E27FC236}">
                <a16:creationId xmlns:a16="http://schemas.microsoft.com/office/drawing/2014/main" id="{F4C01EEE-6393-0D0A-7D8C-03051175B355}"/>
              </a:ext>
            </a:extLst>
          </p:cNvPr>
          <p:cNvPicPr>
            <a:picLocks noGrp="1" noChangeAspect="1"/>
          </p:cNvPicPr>
          <p:nvPr>
            <p:ph idx="1"/>
          </p:nvPr>
        </p:nvPicPr>
        <p:blipFill>
          <a:blip r:embed="rId2"/>
          <a:srcRect l="-218" t="12647" b="5962"/>
          <a:stretch>
            <a:fillRect/>
          </a:stretch>
        </p:blipFill>
        <p:spPr>
          <a:xfrm>
            <a:off x="1321191" y="1329283"/>
            <a:ext cx="9546570" cy="4845765"/>
          </a:xfrm>
          <a:prstGeom prst="rect">
            <a:avLst/>
          </a:prstGeom>
        </p:spPr>
      </p:pic>
      <p:sp>
        <p:nvSpPr>
          <p:cNvPr id="7" name="TextBox 6">
            <a:extLst>
              <a:ext uri="{FF2B5EF4-FFF2-40B4-BE49-F238E27FC236}">
                <a16:creationId xmlns:a16="http://schemas.microsoft.com/office/drawing/2014/main" id="{90144E8A-67C7-3F12-1118-3DF9BA7DA854}"/>
              </a:ext>
            </a:extLst>
          </p:cNvPr>
          <p:cNvSpPr txBox="1"/>
          <p:nvPr/>
        </p:nvSpPr>
        <p:spPr>
          <a:xfrm>
            <a:off x="2734270" y="6271879"/>
            <a:ext cx="8684514" cy="369332"/>
          </a:xfrm>
          <a:prstGeom prst="rect">
            <a:avLst/>
          </a:prstGeom>
          <a:noFill/>
        </p:spPr>
        <p:txBody>
          <a:bodyPr wrap="square">
            <a:spAutoFit/>
          </a:bodyPr>
          <a:lstStyle/>
          <a:p>
            <a:r>
              <a:rPr lang="en-US" dirty="0"/>
              <a:t>Model Output: PREDICTED FAILURE TYPES WITH CONFIDENCE SCORES</a:t>
            </a:r>
            <a:endParaRPr lang="en-IN" dirty="0"/>
          </a:p>
        </p:txBody>
      </p:sp>
    </p:spTree>
    <p:extLst>
      <p:ext uri="{BB962C8B-B14F-4D97-AF65-F5344CB8AC3E}">
        <p14:creationId xmlns:p14="http://schemas.microsoft.com/office/powerpoint/2010/main" val="17770003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5208502"/>
          </a:xfrm>
        </p:spPr>
        <p:txBody>
          <a:bodyPr>
            <a:normAutofit/>
          </a:bodyPr>
          <a:lstStyle/>
          <a:p>
            <a:pPr marL="305435" indent="-305435"/>
            <a:r>
              <a:rPr lang="en-US" sz="2000" dirty="0">
                <a:solidFill>
                  <a:srgbClr val="0F0F0F"/>
                </a:solidFill>
                <a:ea typeface="+mn-lt"/>
                <a:cs typeface="+mn-lt"/>
              </a:rPr>
              <a:t>The proposed solution successfully predicts machinery failures using a multiclass classification model, achieving high accuracy and confidence in classifying failure types like Power Failure and No Failure.</a:t>
            </a:r>
          </a:p>
          <a:p>
            <a:pPr marL="305435" indent="-305435"/>
            <a:r>
              <a:rPr lang="en-US" sz="2000" dirty="0">
                <a:solidFill>
                  <a:srgbClr val="0F0F0F"/>
                </a:solidFill>
                <a:ea typeface="+mn-lt"/>
                <a:cs typeface="+mn-lt"/>
              </a:rPr>
              <a:t>Deployment on IBM Watson Studio enabled real-time predictions, proving the feasibility and scalability of cloud-based predictive maintenance.</a:t>
            </a:r>
          </a:p>
          <a:p>
            <a:pPr marL="305435" indent="-305435"/>
            <a:r>
              <a:rPr lang="en-US" sz="2000" dirty="0">
                <a:solidFill>
                  <a:srgbClr val="0F0F0F"/>
                </a:solidFill>
                <a:ea typeface="+mn-lt"/>
                <a:cs typeface="+mn-lt"/>
              </a:rPr>
              <a:t>Despite the success, challenges such as data imbalance, sensor noise, and feature selection were encountered during model training.</a:t>
            </a:r>
          </a:p>
          <a:p>
            <a:pPr marL="305435" indent="-305435"/>
            <a:r>
              <a:rPr lang="en-US" sz="2000" dirty="0">
                <a:solidFill>
                  <a:srgbClr val="0F0F0F"/>
                </a:solidFill>
                <a:ea typeface="+mn-lt"/>
                <a:cs typeface="+mn-lt"/>
              </a:rPr>
              <a:t>Potential improvements include integrating real-time sensor streams, expanding the dataset, and applying advanced algorithms like </a:t>
            </a:r>
            <a:r>
              <a:rPr lang="en-US" sz="2000" dirty="0" err="1">
                <a:solidFill>
                  <a:srgbClr val="0F0F0F"/>
                </a:solidFill>
                <a:ea typeface="+mn-lt"/>
                <a:cs typeface="+mn-lt"/>
              </a:rPr>
              <a:t>XGBoost</a:t>
            </a:r>
            <a:r>
              <a:rPr lang="en-US" sz="2000" dirty="0">
                <a:solidFill>
                  <a:srgbClr val="0F0F0F"/>
                </a:solidFill>
                <a:ea typeface="+mn-lt"/>
                <a:cs typeface="+mn-lt"/>
              </a:rPr>
              <a:t> or Deep Learning for even better precision.</a:t>
            </a:r>
          </a:p>
          <a:p>
            <a:pPr marL="305435" indent="-305435"/>
            <a:r>
              <a:rPr lang="en-US" sz="2000" dirty="0">
                <a:solidFill>
                  <a:srgbClr val="0F0F0F"/>
                </a:solidFill>
                <a:ea typeface="+mn-lt"/>
                <a:cs typeface="+mn-lt"/>
              </a:rPr>
              <a:t>This project emphasizes the critical role of predictive maintenance in minimizing downtime, reducing operational costs, and enhancing the efficiency and safety of industrial systems.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a:buFont typeface="Wingdings" panose="05000000000000000000" pitchFamily="2" charset="2"/>
              <a:buChar char="§"/>
            </a:pPr>
            <a:r>
              <a:rPr lang="en-US" sz="2000" b="1" dirty="0"/>
              <a:t>Add More Data Sources</a:t>
            </a:r>
            <a:r>
              <a:rPr lang="en-US" sz="2000" dirty="0"/>
              <a:t>: Integrate real-time sensors, logs, and external conditions for improved accuracy.</a:t>
            </a:r>
          </a:p>
          <a:p>
            <a:pPr>
              <a:buFont typeface="Wingdings" panose="05000000000000000000" pitchFamily="2" charset="2"/>
              <a:buChar char="§"/>
            </a:pPr>
            <a:r>
              <a:rPr lang="en-US" sz="2000" b="1" dirty="0"/>
              <a:t>Optimize Algorithms: </a:t>
            </a:r>
            <a:r>
              <a:rPr lang="en-US" sz="2000" dirty="0"/>
              <a:t>Use advanced models (</a:t>
            </a:r>
            <a:r>
              <a:rPr lang="en-US" sz="2000" dirty="0" err="1"/>
              <a:t>XGBoost</a:t>
            </a:r>
            <a:r>
              <a:rPr lang="en-US" sz="2000" dirty="0"/>
              <a:t>, Deep Learning) and tuning techniques.</a:t>
            </a:r>
          </a:p>
          <a:p>
            <a:pPr>
              <a:buFont typeface="Wingdings" panose="05000000000000000000" pitchFamily="2" charset="2"/>
              <a:buChar char="§"/>
            </a:pPr>
            <a:r>
              <a:rPr lang="en-US" sz="2000" b="1" dirty="0"/>
              <a:t>Scale to Multiple Regions: </a:t>
            </a:r>
            <a:r>
              <a:rPr lang="en-US" sz="2000" dirty="0"/>
              <a:t>Deploy system across factories and cities for broader impact.</a:t>
            </a:r>
          </a:p>
          <a:p>
            <a:pPr>
              <a:buFont typeface="Wingdings" panose="05000000000000000000" pitchFamily="2" charset="2"/>
              <a:buChar char="§"/>
            </a:pPr>
            <a:r>
              <a:rPr lang="en-US" sz="2000" b="1" dirty="0"/>
              <a:t>Use Edge Computing: </a:t>
            </a:r>
            <a:r>
              <a:rPr lang="en-US" sz="2000" dirty="0"/>
              <a:t>Enable real-time predictions directly on machines.</a:t>
            </a:r>
          </a:p>
          <a:p>
            <a:pPr>
              <a:buFont typeface="Wingdings" panose="05000000000000000000" pitchFamily="2" charset="2"/>
              <a:buChar char="§"/>
            </a:pPr>
            <a:r>
              <a:rPr lang="en-US" sz="2000" b="1" dirty="0"/>
              <a:t>Automate Maintenance: </a:t>
            </a:r>
            <a:r>
              <a:rPr lang="en-US" sz="2000" dirty="0"/>
              <a:t>Trigger alerts and schedules for proactive repairs.</a:t>
            </a:r>
          </a:p>
          <a:p>
            <a:pPr>
              <a:buFont typeface="Wingdings" panose="05000000000000000000" pitchFamily="2" charset="2"/>
              <a:buChar char="§"/>
            </a:pPr>
            <a:r>
              <a:rPr lang="en-US" sz="2000" b="1" dirty="0"/>
              <a:t>Enhance Explainability: </a:t>
            </a:r>
            <a:r>
              <a:rPr lang="en-US" sz="2000" dirty="0"/>
              <a:t>Apply XAI tools to increase model transparency.</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3" y="1548914"/>
            <a:ext cx="11029615" cy="4673324"/>
          </a:xfrm>
        </p:spPr>
        <p:txBody>
          <a:bodyPr>
            <a:normAutofit lnSpcReduction="10000"/>
          </a:bodyPr>
          <a:lstStyle/>
          <a:p>
            <a:pPr marL="305435" indent="-305435"/>
            <a:r>
              <a:rPr lang="en-IN" sz="2400" dirty="0">
                <a:solidFill>
                  <a:srgbClr val="0F0F0F"/>
                </a:solidFill>
                <a:ea typeface="+mn-lt"/>
                <a:cs typeface="+mn-lt"/>
              </a:rPr>
              <a:t>IBM Cloud Documentation – </a:t>
            </a:r>
            <a:r>
              <a:rPr lang="en-IN" sz="2400" dirty="0">
                <a:solidFill>
                  <a:srgbClr val="0F0F0F"/>
                </a:solidFill>
                <a:ea typeface="+mn-lt"/>
                <a:cs typeface="+mn-lt"/>
                <a:hlinkClick r:id="rId2"/>
              </a:rPr>
              <a:t>https://cloud.ibm.com/docs</a:t>
            </a:r>
            <a:endParaRPr lang="en-IN" sz="2400" dirty="0">
              <a:solidFill>
                <a:srgbClr val="0F0F0F"/>
              </a:solidFill>
              <a:ea typeface="+mn-lt"/>
              <a:cs typeface="+mn-lt"/>
            </a:endParaRPr>
          </a:p>
          <a:p>
            <a:pPr marL="305435" indent="-305435"/>
            <a:r>
              <a:rPr lang="en-IN" sz="2400" dirty="0">
                <a:solidFill>
                  <a:srgbClr val="0F0F0F"/>
                </a:solidFill>
                <a:ea typeface="+mn-lt"/>
                <a:cs typeface="+mn-lt"/>
              </a:rPr>
              <a:t>Predictive Maintenance Dataset – Kaggle  </a:t>
            </a:r>
            <a:r>
              <a:rPr lang="en-IN" sz="2400" dirty="0">
                <a:solidFill>
                  <a:srgbClr val="0F0F0F"/>
                </a:solidFill>
                <a:ea typeface="+mn-lt"/>
                <a:cs typeface="+mn-lt"/>
                <a:hlinkClick r:id="rId3"/>
              </a:rPr>
              <a:t>https://www.kaggle.com/datasets/shivamb/machine-predictive-maintenance-classification</a:t>
            </a:r>
            <a:r>
              <a:rPr lang="en-IN" sz="2400" dirty="0">
                <a:solidFill>
                  <a:srgbClr val="0F0F0F"/>
                </a:solidFill>
                <a:ea typeface="+mn-lt"/>
                <a:cs typeface="+mn-lt"/>
              </a:rPr>
              <a:t> </a:t>
            </a:r>
          </a:p>
          <a:p>
            <a:pPr marL="305435" indent="-305435"/>
            <a:r>
              <a:rPr lang="en-IN" sz="2400" dirty="0">
                <a:solidFill>
                  <a:srgbClr val="0F0F0F"/>
                </a:solidFill>
                <a:ea typeface="+mn-lt"/>
                <a:cs typeface="+mn-lt"/>
              </a:rPr>
              <a:t>Scikit-learn: Machine Learning in Python – Pedregosa et al. (2011)</a:t>
            </a:r>
          </a:p>
          <a:p>
            <a:pPr marL="305435" indent="-305435"/>
            <a:r>
              <a:rPr lang="en-IN" sz="2400" dirty="0">
                <a:solidFill>
                  <a:srgbClr val="0F0F0F"/>
                </a:solidFill>
                <a:ea typeface="+mn-lt"/>
                <a:cs typeface="+mn-lt"/>
              </a:rPr>
              <a:t>"A Survey of Predictive Maintenance: </a:t>
            </a:r>
            <a:r>
              <a:rPr lang="en-IN" sz="2400" dirty="0" err="1">
                <a:solidFill>
                  <a:srgbClr val="0F0F0F"/>
                </a:solidFill>
                <a:ea typeface="+mn-lt"/>
                <a:cs typeface="+mn-lt"/>
              </a:rPr>
              <a:t>Modeling</a:t>
            </a:r>
            <a:r>
              <a:rPr lang="en-IN" sz="2400" dirty="0">
                <a:solidFill>
                  <a:srgbClr val="0F0F0F"/>
                </a:solidFill>
                <a:ea typeface="+mn-lt"/>
                <a:cs typeface="+mn-lt"/>
              </a:rPr>
              <a:t>, Algorithms and Applications" – IEEE Xplore</a:t>
            </a:r>
          </a:p>
          <a:p>
            <a:pPr marL="305435" indent="-305435"/>
            <a:r>
              <a:rPr lang="en-IN" sz="2400" dirty="0">
                <a:solidFill>
                  <a:srgbClr val="0F0F0F"/>
                </a:solidFill>
                <a:ea typeface="+mn-lt"/>
                <a:cs typeface="+mn-lt"/>
              </a:rPr>
              <a:t>Towards Data Science Articles on Model Deployment &amp; Evaluation</a:t>
            </a:r>
          </a:p>
          <a:p>
            <a:pPr marL="305435" indent="-305435"/>
            <a:r>
              <a:rPr lang="en-IN" sz="2400" dirty="0">
                <a:solidFill>
                  <a:srgbClr val="0F0F0F"/>
                </a:solidFill>
                <a:ea typeface="+mn-lt"/>
                <a:cs typeface="+mn-lt"/>
              </a:rPr>
              <a:t>Research papers on Time Series Forecasting and Classification Algorithms (ARIMA, Decision Trees, etc.)</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16" name="Content Placeholder 15">
            <a:extLst>
              <a:ext uri="{FF2B5EF4-FFF2-40B4-BE49-F238E27FC236}">
                <a16:creationId xmlns:a16="http://schemas.microsoft.com/office/drawing/2014/main" id="{4FEF75AA-160F-AD33-0DBE-F1CC663AD45E}"/>
              </a:ext>
            </a:extLst>
          </p:cNvPr>
          <p:cNvPicPr>
            <a:picLocks noGrp="1" noChangeAspect="1"/>
          </p:cNvPicPr>
          <p:nvPr>
            <p:ph idx="1"/>
          </p:nvPr>
        </p:nvPicPr>
        <p:blipFill>
          <a:blip r:embed="rId2"/>
          <a:srcRect l="23887" t="13112" r="22996" b="20448"/>
          <a:stretch>
            <a:fillRect/>
          </a:stretch>
        </p:blipFill>
        <p:spPr>
          <a:xfrm>
            <a:off x="1847850" y="1449718"/>
            <a:ext cx="8410575" cy="5141582"/>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Content Placeholder 8">
            <a:extLst>
              <a:ext uri="{FF2B5EF4-FFF2-40B4-BE49-F238E27FC236}">
                <a16:creationId xmlns:a16="http://schemas.microsoft.com/office/drawing/2014/main" id="{36C45B85-D50D-9468-1EB4-965DEE65BE88}"/>
              </a:ext>
            </a:extLst>
          </p:cNvPr>
          <p:cNvPicPr>
            <a:picLocks noGrp="1" noChangeAspect="1"/>
          </p:cNvPicPr>
          <p:nvPr>
            <p:ph idx="1"/>
          </p:nvPr>
        </p:nvPicPr>
        <p:blipFill>
          <a:blip r:embed="rId2"/>
          <a:srcRect l="18538" t="13519" r="18666" b="11277"/>
          <a:stretch>
            <a:fillRect/>
          </a:stretch>
        </p:blipFill>
        <p:spPr>
          <a:xfrm>
            <a:off x="1981200" y="1393753"/>
            <a:ext cx="8229600" cy="5125937"/>
          </a:xfrm>
        </p:spPr>
      </p:pic>
    </p:spTree>
    <p:extLst>
      <p:ext uri="{BB962C8B-B14F-4D97-AF65-F5344CB8AC3E}">
        <p14:creationId xmlns:p14="http://schemas.microsoft.com/office/powerpoint/2010/main" val="4128710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13" name="Content Placeholder 12">
            <a:extLst>
              <a:ext uri="{FF2B5EF4-FFF2-40B4-BE49-F238E27FC236}">
                <a16:creationId xmlns:a16="http://schemas.microsoft.com/office/drawing/2014/main" id="{798D5D78-D9E0-E4E8-1C06-4072C7D530B5}"/>
              </a:ext>
            </a:extLst>
          </p:cNvPr>
          <p:cNvPicPr>
            <a:picLocks noGrp="1" noChangeAspect="1"/>
          </p:cNvPicPr>
          <p:nvPr>
            <p:ph idx="1"/>
          </p:nvPr>
        </p:nvPicPr>
        <p:blipFill>
          <a:blip r:embed="rId2"/>
          <a:srcRect l="20476" t="15582" r="23791" b="26506"/>
          <a:stretch>
            <a:fillRect/>
          </a:stretch>
        </p:blipFill>
        <p:spPr>
          <a:xfrm>
            <a:off x="1838325" y="1420978"/>
            <a:ext cx="8905874" cy="4934102"/>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780187" y="1511952"/>
            <a:ext cx="10631626" cy="4918212"/>
          </a:xfrm>
        </p:spPr>
        <p:txBody>
          <a:bodyPr>
            <a:normAutofit/>
          </a:bodyPr>
          <a:lstStyle/>
          <a:p>
            <a:pPr marL="0" indent="0">
              <a:buNone/>
            </a:pPr>
            <a:r>
              <a:rPr lang="en-US" sz="2500" dirty="0">
                <a:solidFill>
                  <a:srgbClr val="0F0F0F"/>
                </a:solidFill>
                <a:ea typeface="+mn-lt"/>
                <a:cs typeface="+mn-lt"/>
              </a:rPr>
              <a:t>		In industrial settings, machinery operates under continuous stress, making it vulnerable to failures like tool wear, overheating, and power issues. Such unexpected breakdowns cause unplanned downtime, increased repair costs, and reduced productivity. Current maintenance strategies are mostly reactive or time-based, lacking real-time condition monitoring. Reactive systems only act after failures occur, while preventive methods may lead to unnecessary maintenance or missed faults. This inefficiency highlights the need for a smarter solution. A predictive maintenance system using real-time sensor data can anticipate failures early, enabling timely intervention. This reduces downtime, optimizes resource use, and improves operational reliability.</a:t>
            </a:r>
            <a:endParaRPr lang="en-IN" sz="25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649066" y="1367881"/>
            <a:ext cx="11332780" cy="5490119"/>
          </a:xfrm>
        </p:spPr>
        <p:txBody>
          <a:bodyPr vert="horz" lIns="91440" tIns="45720" rIns="91440" bIns="45720" rtlCol="0" anchor="ctr">
            <a:noAutofit/>
          </a:bodyPr>
          <a:lstStyle/>
          <a:p>
            <a:pPr marL="0" indent="0">
              <a:buNone/>
            </a:pPr>
            <a:r>
              <a:rPr lang="en-IN" sz="1400" b="1" dirty="0">
                <a:latin typeface="Calibri"/>
                <a:cs typeface="Calibri"/>
              </a:rPr>
              <a:t>	</a:t>
            </a:r>
            <a:r>
              <a:rPr lang="en-US" sz="1400" dirty="0"/>
              <a:t>Develop a machine learning-based system to classify industrial machine failures using sensor </a:t>
            </a:r>
            <a:r>
              <a:rPr lang="en-US" sz="1400" dirty="0" err="1"/>
              <a:t>data.The</a:t>
            </a:r>
            <a:r>
              <a:rPr lang="en-US" sz="1400" dirty="0"/>
              <a:t> proposed system addresses the challenge of unplanned machinery failures by predicting potential failure types using sensor data and machine learning. The system will detect patterns leading to faults like tool wear, overheating, or power failure and enable timely intervention, improving efficiency and reducing downtime. The solution comprises the following components:</a:t>
            </a:r>
          </a:p>
          <a:p>
            <a:pPr marL="305435" indent="-305435"/>
            <a:r>
              <a:rPr lang="en-IN" sz="1400" b="1" dirty="0">
                <a:latin typeface="Calibri"/>
                <a:ea typeface="+mn-lt"/>
                <a:cs typeface="+mn-lt"/>
              </a:rPr>
              <a:t>Data Collection:</a:t>
            </a:r>
            <a:endParaRPr lang="en-IN" sz="1400" b="1" dirty="0">
              <a:latin typeface="Calibri"/>
              <a:cs typeface="Calibri"/>
            </a:endParaRPr>
          </a:p>
          <a:p>
            <a:pPr marL="324485" lvl="1" indent="0">
              <a:buNone/>
            </a:pPr>
            <a:r>
              <a:rPr lang="en-US" b="1" dirty="0">
                <a:latin typeface="Calibri"/>
                <a:ea typeface="+mn-lt"/>
                <a:cs typeface="+mn-lt"/>
              </a:rPr>
              <a:t>		Collect historical and real-time sensor data from machines, including variables like temperature, torque, and tool wear</a:t>
            </a:r>
            <a:r>
              <a:rPr lang="en-IN" b="1" dirty="0">
                <a:latin typeface="Calibri"/>
                <a:ea typeface="+mn-lt"/>
                <a:cs typeface="+mn-lt"/>
              </a:rPr>
              <a:t>.</a:t>
            </a:r>
            <a:endParaRPr lang="en-IN" b="1" dirty="0">
              <a:latin typeface="Calibri"/>
              <a:cs typeface="Calibri"/>
            </a:endParaRPr>
          </a:p>
          <a:p>
            <a:pPr marL="305435" indent="-305435"/>
            <a:r>
              <a:rPr lang="en-IN" sz="1400" b="1" dirty="0">
                <a:latin typeface="Calibri"/>
                <a:ea typeface="+mn-lt"/>
                <a:cs typeface="+mn-lt"/>
              </a:rPr>
              <a:t>Data Preprocessing:</a:t>
            </a:r>
            <a:endParaRPr lang="en-IN" sz="1400" b="1" dirty="0">
              <a:latin typeface="Calibri"/>
              <a:cs typeface="Calibri"/>
            </a:endParaRPr>
          </a:p>
          <a:p>
            <a:pPr marL="324485" lvl="1" indent="0">
              <a:buNone/>
            </a:pPr>
            <a:r>
              <a:rPr lang="en-US" b="1" dirty="0">
                <a:latin typeface="Calibri"/>
                <a:ea typeface="+mn-lt"/>
                <a:cs typeface="+mn-lt"/>
              </a:rPr>
              <a:t>		Clean the dataset, handle missing values, and engineer features to highlight patterns related to equipment failures</a:t>
            </a:r>
            <a:r>
              <a:rPr lang="en-IN" b="1" dirty="0">
                <a:latin typeface="Calibri"/>
                <a:ea typeface="+mn-lt"/>
                <a:cs typeface="+mn-lt"/>
              </a:rPr>
              <a:t>.</a:t>
            </a:r>
            <a:endParaRPr lang="en-IN" b="1" dirty="0">
              <a:latin typeface="Calibri"/>
              <a:cs typeface="Calibri"/>
            </a:endParaRPr>
          </a:p>
          <a:p>
            <a:pPr marL="305435" indent="-305435"/>
            <a:r>
              <a:rPr lang="en-IN" sz="1400" b="1" dirty="0">
                <a:latin typeface="Calibri"/>
                <a:ea typeface="+mn-lt"/>
                <a:cs typeface="+mn-lt"/>
              </a:rPr>
              <a:t>Machine Learning Algorithm:</a:t>
            </a:r>
            <a:endParaRPr lang="en-IN" sz="1400" b="1" dirty="0">
              <a:latin typeface="Calibri"/>
              <a:cs typeface="Calibri"/>
            </a:endParaRPr>
          </a:p>
          <a:p>
            <a:pPr marL="324485" lvl="1" indent="0">
              <a:buNone/>
            </a:pPr>
            <a:r>
              <a:rPr lang="en-US" b="1" dirty="0">
                <a:latin typeface="Calibri"/>
                <a:ea typeface="+mn-lt"/>
                <a:cs typeface="+mn-lt"/>
              </a:rPr>
              <a:t>		Use IBM Auto AI to build and optimize a classification model that predicts specific types of machine failures</a:t>
            </a:r>
            <a:r>
              <a:rPr lang="en-IN" b="1" dirty="0">
                <a:latin typeface="Calibri"/>
                <a:ea typeface="+mn-lt"/>
                <a:cs typeface="+mn-lt"/>
              </a:rPr>
              <a:t>.</a:t>
            </a:r>
            <a:endParaRPr lang="en-IN" b="1" dirty="0">
              <a:latin typeface="Calibri"/>
              <a:cs typeface="Calibri"/>
            </a:endParaRPr>
          </a:p>
          <a:p>
            <a:pPr marL="305435" indent="-305435"/>
            <a:r>
              <a:rPr lang="en-IN" sz="1400" b="1" dirty="0">
                <a:latin typeface="Calibri"/>
                <a:ea typeface="+mn-lt"/>
                <a:cs typeface="+mn-lt"/>
              </a:rPr>
              <a:t>Deployment:</a:t>
            </a:r>
            <a:endParaRPr lang="en-IN" sz="1400" b="1" dirty="0">
              <a:latin typeface="Calibri"/>
              <a:cs typeface="Calibri"/>
            </a:endParaRPr>
          </a:p>
          <a:p>
            <a:pPr marL="0" indent="0">
              <a:buNone/>
            </a:pPr>
            <a:r>
              <a:rPr lang="en-IN" sz="1400" b="1" dirty="0">
                <a:latin typeface="Calibri"/>
                <a:ea typeface="+mn-lt"/>
                <a:cs typeface="Calibri"/>
              </a:rPr>
              <a:t>		</a:t>
            </a:r>
            <a:r>
              <a:rPr lang="en-US" sz="1400" b="1" dirty="0">
                <a:latin typeface="Calibri"/>
                <a:ea typeface="+mn-lt"/>
                <a:cs typeface="+mn-lt"/>
              </a:rPr>
              <a:t>Deploy the trained model as a REST API on IBM Cloud to enable real-time failure predictions.</a:t>
            </a:r>
            <a:r>
              <a:rPr lang="en-IN" sz="1400" b="1" dirty="0">
                <a:latin typeface="Calibri"/>
                <a:ea typeface="+mn-lt"/>
                <a:cs typeface="+mn-lt"/>
              </a:rPr>
              <a:t>.</a:t>
            </a:r>
            <a:endParaRPr lang="en-IN" sz="1400" b="1" dirty="0">
              <a:latin typeface="Calibri"/>
              <a:cs typeface="Calibri"/>
            </a:endParaRPr>
          </a:p>
          <a:p>
            <a:pPr marL="305435" indent="-305435"/>
            <a:r>
              <a:rPr lang="en-IN" sz="1400" b="1" dirty="0">
                <a:latin typeface="Calibri"/>
                <a:ea typeface="+mn-lt"/>
                <a:cs typeface="+mn-lt"/>
              </a:rPr>
              <a:t>Evaluation:</a:t>
            </a:r>
            <a:endParaRPr lang="en-IN" sz="1400" b="1" dirty="0">
              <a:latin typeface="Calibri"/>
              <a:cs typeface="Calibri"/>
            </a:endParaRPr>
          </a:p>
          <a:p>
            <a:pPr marL="324485" lvl="1" indent="0">
              <a:buNone/>
            </a:pPr>
            <a:r>
              <a:rPr lang="en-US" b="1" dirty="0">
                <a:latin typeface="Calibri"/>
                <a:ea typeface="+mn-lt"/>
                <a:cs typeface="+mn-lt"/>
              </a:rPr>
              <a:t>		Evaluate the model using accuracy, precision, recall, and F1-score to ensure reliable performance.</a:t>
            </a:r>
          </a:p>
          <a:p>
            <a:pPr marL="324485" lvl="1" indent="0">
              <a:buNone/>
            </a:pPr>
            <a:endParaRPr lang="en-US" b="1" dirty="0">
              <a:latin typeface="Calibri"/>
              <a:ea typeface="+mn-lt"/>
              <a:cs typeface="+mn-lt"/>
            </a:endParaRPr>
          </a:p>
          <a:p>
            <a:pPr marL="324485" lvl="1" indent="0">
              <a:buNone/>
            </a:pPr>
            <a:r>
              <a:rPr lang="en-IN" b="1" dirty="0">
                <a:ea typeface="+mn-lt"/>
                <a:cs typeface="+mn-lt"/>
              </a:rPr>
              <a:t>Result: </a:t>
            </a:r>
            <a:r>
              <a:rPr lang="en-US" dirty="0"/>
              <a:t>The system accurately predicts failure types in advance, allowing proactive maintenance and reduced downtime.</a:t>
            </a:r>
            <a:endParaRPr lang="en-IN" dirty="0"/>
          </a:p>
          <a:p>
            <a:pPr marL="0" indent="0">
              <a:buNone/>
            </a:pPr>
            <a:endParaRPr lang="en-IN" sz="1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950977" y="1731794"/>
            <a:ext cx="10524744" cy="4989046"/>
          </a:xfrm>
        </p:spPr>
        <p:txBody>
          <a:bodyPr>
            <a:normAutofit/>
          </a:bodyPr>
          <a:lstStyle/>
          <a:p>
            <a:pPr marL="0" indent="0">
              <a:buNone/>
            </a:pPr>
            <a:r>
              <a:rPr lang="en-IN" sz="1800" b="1" dirty="0">
                <a:solidFill>
                  <a:srgbClr val="0F0F0F"/>
                </a:solidFill>
                <a:ea typeface="+mn-lt"/>
                <a:cs typeface="+mn-lt"/>
              </a:rPr>
              <a:t>The development and implementation of the </a:t>
            </a:r>
            <a:r>
              <a:rPr lang="en-IN" sz="1800" b="1" dirty="0" err="1">
                <a:solidFill>
                  <a:srgbClr val="0F0F0F"/>
                </a:solidFill>
                <a:ea typeface="+mn-lt"/>
                <a:cs typeface="+mn-lt"/>
              </a:rPr>
              <a:t>PreMaX</a:t>
            </a:r>
            <a:r>
              <a:rPr lang="en-IN" sz="1800" b="1" dirty="0">
                <a:solidFill>
                  <a:srgbClr val="0F0F0F"/>
                </a:solidFill>
                <a:ea typeface="+mn-lt"/>
                <a:cs typeface="+mn-lt"/>
              </a:rPr>
              <a:t> system follow a structured methodology, integrating data-driven </a:t>
            </a:r>
            <a:r>
              <a:rPr lang="en-IN" sz="1800" b="1" dirty="0" err="1">
                <a:solidFill>
                  <a:srgbClr val="0F0F0F"/>
                </a:solidFill>
                <a:ea typeface="+mn-lt"/>
                <a:cs typeface="+mn-lt"/>
              </a:rPr>
              <a:t>modeling</a:t>
            </a:r>
            <a:r>
              <a:rPr lang="en-IN" sz="1800" b="1" dirty="0">
                <a:solidFill>
                  <a:srgbClr val="0F0F0F"/>
                </a:solidFill>
                <a:ea typeface="+mn-lt"/>
                <a:cs typeface="+mn-lt"/>
              </a:rPr>
              <a:t> with modern cloud deployment to ensure real-time fault prediction and maintenance planning.</a:t>
            </a:r>
          </a:p>
          <a:p>
            <a:pPr marL="342900" indent="-342900">
              <a:buAutoNum type="arabicPeriod"/>
            </a:pPr>
            <a:r>
              <a:rPr lang="en-IN" sz="1800" b="1" dirty="0">
                <a:solidFill>
                  <a:srgbClr val="0F0F0F"/>
                </a:solidFill>
                <a:ea typeface="+mn-lt"/>
                <a:cs typeface="+mn-lt"/>
              </a:rPr>
              <a:t>System Requirements</a:t>
            </a:r>
          </a:p>
          <a:p>
            <a:pPr marL="342900" indent="-342900">
              <a:buAutoNum type="arabicPeriod"/>
            </a:pPr>
            <a:endParaRPr lang="en-IN" sz="1800" b="1" dirty="0">
              <a:solidFill>
                <a:srgbClr val="0F0F0F"/>
              </a:solidFill>
              <a:ea typeface="+mn-lt"/>
              <a:cs typeface="+mn-lt"/>
            </a:endParaRPr>
          </a:p>
          <a:p>
            <a:pPr marL="342900" indent="-342900">
              <a:buAutoNum type="arabicPeriod"/>
            </a:pPr>
            <a:endParaRPr lang="en-IN" sz="1800" b="1" dirty="0">
              <a:solidFill>
                <a:srgbClr val="0F0F0F"/>
              </a:solidFill>
              <a:ea typeface="+mn-lt"/>
              <a:cs typeface="+mn-lt"/>
            </a:endParaRPr>
          </a:p>
          <a:p>
            <a:pPr marL="342900" indent="-342900">
              <a:buAutoNum type="arabicPeriod"/>
            </a:pPr>
            <a:endParaRPr lang="en-IN" sz="1800" b="1" dirty="0">
              <a:solidFill>
                <a:srgbClr val="0F0F0F"/>
              </a:solidFill>
              <a:ea typeface="+mn-lt"/>
              <a:cs typeface="+mn-lt"/>
            </a:endParaRPr>
          </a:p>
          <a:p>
            <a:pPr marL="342900" indent="-342900">
              <a:buAutoNum type="arabicPeriod"/>
            </a:pPr>
            <a:endParaRPr lang="en-IN" sz="1800" b="1" dirty="0">
              <a:solidFill>
                <a:srgbClr val="0F0F0F"/>
              </a:solidFill>
              <a:ea typeface="+mn-lt"/>
              <a:cs typeface="+mn-lt"/>
            </a:endParaRPr>
          </a:p>
          <a:p>
            <a:pPr marL="0" indent="0">
              <a:buNone/>
            </a:pPr>
            <a:endParaRPr lang="en-IN" sz="1800" b="1" dirty="0">
              <a:solidFill>
                <a:srgbClr val="0F0F0F"/>
              </a:solidFill>
              <a:ea typeface="+mn-lt"/>
              <a:cs typeface="+mn-lt"/>
            </a:endParaRPr>
          </a:p>
          <a:p>
            <a:pPr marL="342900" indent="-342900">
              <a:buAutoNum type="arabicPeriod"/>
            </a:pPr>
            <a:endParaRPr lang="en-IN" sz="1800" b="1" dirty="0">
              <a:solidFill>
                <a:srgbClr val="0F0F0F"/>
              </a:solidFill>
              <a:ea typeface="+mn-lt"/>
              <a:cs typeface="+mn-lt"/>
            </a:endParaRPr>
          </a:p>
          <a:p>
            <a:pPr marL="342900" indent="-342900">
              <a:buAutoNum type="arabicPeriod"/>
            </a:pPr>
            <a:endParaRPr lang="en-IN" sz="1800" b="1" dirty="0">
              <a:solidFill>
                <a:srgbClr val="0F0F0F"/>
              </a:solidFill>
              <a:ea typeface="+mn-lt"/>
              <a:cs typeface="+mn-lt"/>
            </a:endParaRPr>
          </a:p>
          <a:p>
            <a:pPr marL="342900" indent="-342900">
              <a:buAutoNum type="arabicPeriod"/>
            </a:pPr>
            <a:endParaRPr lang="en-IN" sz="1800" b="1" dirty="0">
              <a:solidFill>
                <a:srgbClr val="0F0F0F"/>
              </a:solidFill>
              <a:ea typeface="+mn-lt"/>
              <a:cs typeface="+mn-lt"/>
            </a:endParaRPr>
          </a:p>
          <a:p>
            <a:pPr marL="342900" indent="-342900">
              <a:buAutoNum type="arabicPeriod"/>
            </a:pPr>
            <a:endParaRPr lang="en-IN" sz="1800" b="1" dirty="0">
              <a:solidFill>
                <a:srgbClr val="0F0F0F"/>
              </a:solidFill>
              <a:ea typeface="+mn-lt"/>
              <a:cs typeface="+mn-lt"/>
            </a:endParaRPr>
          </a:p>
          <a:p>
            <a:pPr marL="342900" indent="-342900">
              <a:buAutoNum type="arabicPeriod"/>
            </a:pPr>
            <a:endParaRPr lang="en-IN" sz="1800" b="1" dirty="0">
              <a:solidFill>
                <a:srgbClr val="0F0F0F"/>
              </a:solidFill>
              <a:ea typeface="+mn-lt"/>
              <a:cs typeface="+mn-lt"/>
            </a:endParaRPr>
          </a:p>
        </p:txBody>
      </p:sp>
      <p:graphicFrame>
        <p:nvGraphicFramePr>
          <p:cNvPr id="3" name="Table 2">
            <a:extLst>
              <a:ext uri="{FF2B5EF4-FFF2-40B4-BE49-F238E27FC236}">
                <a16:creationId xmlns:a16="http://schemas.microsoft.com/office/drawing/2014/main" id="{A5EAA6A2-055E-4112-7C4E-F2F9D4BAC577}"/>
              </a:ext>
            </a:extLst>
          </p:cNvPr>
          <p:cNvGraphicFramePr>
            <a:graphicFrameLocks noGrp="1"/>
          </p:cNvGraphicFramePr>
          <p:nvPr>
            <p:extLst>
              <p:ext uri="{D42A27DB-BD31-4B8C-83A1-F6EECF244321}">
                <p14:modId xmlns:p14="http://schemas.microsoft.com/office/powerpoint/2010/main" val="4080418750"/>
              </p:ext>
            </p:extLst>
          </p:nvPr>
        </p:nvGraphicFramePr>
        <p:xfrm>
          <a:off x="1894840" y="3163824"/>
          <a:ext cx="8128000" cy="3163825"/>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90605675"/>
                    </a:ext>
                  </a:extLst>
                </a:gridCol>
                <a:gridCol w="4064000">
                  <a:extLst>
                    <a:ext uri="{9D8B030D-6E8A-4147-A177-3AD203B41FA5}">
                      <a16:colId xmlns:a16="http://schemas.microsoft.com/office/drawing/2014/main" val="3245453741"/>
                    </a:ext>
                  </a:extLst>
                </a:gridCol>
              </a:tblGrid>
              <a:tr h="632765">
                <a:tc>
                  <a:txBody>
                    <a:bodyPr/>
                    <a:lstStyle/>
                    <a:p>
                      <a:r>
                        <a:rPr lang="en-IN" b="1" dirty="0"/>
                        <a:t>Category</a:t>
                      </a:r>
                      <a:endParaRPr lang="en-IN" dirty="0"/>
                    </a:p>
                  </a:txBody>
                  <a:tcPr anchor="ctr"/>
                </a:tc>
                <a:tc>
                  <a:txBody>
                    <a:bodyPr/>
                    <a:lstStyle/>
                    <a:p>
                      <a:r>
                        <a:rPr lang="en-IN" b="1"/>
                        <a:t>Specification Used</a:t>
                      </a:r>
                      <a:endParaRPr lang="en-IN"/>
                    </a:p>
                  </a:txBody>
                  <a:tcPr anchor="ctr"/>
                </a:tc>
                <a:extLst>
                  <a:ext uri="{0D108BD9-81ED-4DB2-BD59-A6C34878D82A}">
                    <a16:rowId xmlns:a16="http://schemas.microsoft.com/office/drawing/2014/main" val="2939866477"/>
                  </a:ext>
                </a:extLst>
              </a:tr>
              <a:tr h="632765">
                <a:tc>
                  <a:txBody>
                    <a:bodyPr/>
                    <a:lstStyle/>
                    <a:p>
                      <a:r>
                        <a:rPr lang="en-IN" b="1"/>
                        <a:t>Development Platform</a:t>
                      </a:r>
                      <a:endParaRPr lang="en-IN"/>
                    </a:p>
                  </a:txBody>
                  <a:tcPr anchor="ctr"/>
                </a:tc>
                <a:tc>
                  <a:txBody>
                    <a:bodyPr/>
                    <a:lstStyle/>
                    <a:p>
                      <a:r>
                        <a:rPr lang="en-IN"/>
                        <a:t>IBM Cloud (Lite plan)</a:t>
                      </a:r>
                    </a:p>
                  </a:txBody>
                  <a:tcPr anchor="ctr"/>
                </a:tc>
                <a:extLst>
                  <a:ext uri="{0D108BD9-81ED-4DB2-BD59-A6C34878D82A}">
                    <a16:rowId xmlns:a16="http://schemas.microsoft.com/office/drawing/2014/main" val="38729961"/>
                  </a:ext>
                </a:extLst>
              </a:tr>
              <a:tr h="632765">
                <a:tc>
                  <a:txBody>
                    <a:bodyPr/>
                    <a:lstStyle/>
                    <a:p>
                      <a:r>
                        <a:rPr lang="en-IN" b="1"/>
                        <a:t>Runtime Environment</a:t>
                      </a:r>
                      <a:endParaRPr lang="en-IN"/>
                    </a:p>
                  </a:txBody>
                  <a:tcPr anchor="ctr"/>
                </a:tc>
                <a:tc>
                  <a:txBody>
                    <a:bodyPr/>
                    <a:lstStyle/>
                    <a:p>
                      <a:r>
                        <a:rPr lang="en-IN"/>
                        <a:t>Watson Studio / AutoAI</a:t>
                      </a:r>
                    </a:p>
                  </a:txBody>
                  <a:tcPr anchor="ctr"/>
                </a:tc>
                <a:extLst>
                  <a:ext uri="{0D108BD9-81ED-4DB2-BD59-A6C34878D82A}">
                    <a16:rowId xmlns:a16="http://schemas.microsoft.com/office/drawing/2014/main" val="4193727241"/>
                  </a:ext>
                </a:extLst>
              </a:tr>
              <a:tr h="632765">
                <a:tc>
                  <a:txBody>
                    <a:bodyPr/>
                    <a:lstStyle/>
                    <a:p>
                      <a:r>
                        <a:rPr lang="en-IN" b="1"/>
                        <a:t>Python Version</a:t>
                      </a:r>
                      <a:endParaRPr lang="en-IN"/>
                    </a:p>
                  </a:txBody>
                  <a:tcPr anchor="ctr"/>
                </a:tc>
                <a:tc>
                  <a:txBody>
                    <a:bodyPr/>
                    <a:lstStyle/>
                    <a:p>
                      <a:r>
                        <a:rPr lang="en-US"/>
                        <a:t>Default version provided by IBM Cloud</a:t>
                      </a:r>
                    </a:p>
                  </a:txBody>
                  <a:tcPr anchor="ctr"/>
                </a:tc>
                <a:extLst>
                  <a:ext uri="{0D108BD9-81ED-4DB2-BD59-A6C34878D82A}">
                    <a16:rowId xmlns:a16="http://schemas.microsoft.com/office/drawing/2014/main" val="848966739"/>
                  </a:ext>
                </a:extLst>
              </a:tr>
              <a:tr h="632765">
                <a:tc>
                  <a:txBody>
                    <a:bodyPr/>
                    <a:lstStyle/>
                    <a:p>
                      <a:r>
                        <a:rPr lang="en-IN" b="1"/>
                        <a:t>Internet Access</a:t>
                      </a:r>
                      <a:endParaRPr lang="en-IN"/>
                    </a:p>
                  </a:txBody>
                  <a:tcPr anchor="ctr"/>
                </a:tc>
                <a:tc>
                  <a:txBody>
                    <a:bodyPr/>
                    <a:lstStyle/>
                    <a:p>
                      <a:r>
                        <a:rPr lang="en-US" dirty="0"/>
                        <a:t>Required (for all development stages)</a:t>
                      </a:r>
                    </a:p>
                  </a:txBody>
                  <a:tcPr anchor="ctr"/>
                </a:tc>
                <a:extLst>
                  <a:ext uri="{0D108BD9-81ED-4DB2-BD59-A6C34878D82A}">
                    <a16:rowId xmlns:a16="http://schemas.microsoft.com/office/drawing/2014/main" val="2538668519"/>
                  </a:ext>
                </a:extLst>
              </a:tr>
            </a:tbl>
          </a:graphicData>
        </a:graphic>
      </p:graphicFrame>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879E6-FC10-47A3-C0C0-665228C9EE8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D2BC3D3-0D47-95AC-8816-9B43E9339469}"/>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E4128F88-D194-C7CF-0026-5CB9CF41DEB2}"/>
              </a:ext>
            </a:extLst>
          </p:cNvPr>
          <p:cNvSpPr>
            <a:spLocks noGrp="1"/>
          </p:cNvSpPr>
          <p:nvPr>
            <p:ph idx="1"/>
          </p:nvPr>
        </p:nvSpPr>
        <p:spPr>
          <a:xfrm>
            <a:off x="923545" y="1302026"/>
            <a:ext cx="10524744" cy="4989046"/>
          </a:xfrm>
        </p:spPr>
        <p:txBody>
          <a:bodyPr>
            <a:normAutofit/>
          </a:bodyPr>
          <a:lstStyle/>
          <a:p>
            <a:pPr marL="0" indent="0">
              <a:buNone/>
            </a:pPr>
            <a:r>
              <a:rPr lang="en-IN" sz="1800" b="1" dirty="0">
                <a:solidFill>
                  <a:schemeClr val="accent1"/>
                </a:solidFill>
                <a:ea typeface="+mn-lt"/>
                <a:cs typeface="+mn-lt"/>
              </a:rPr>
              <a:t>2.   </a:t>
            </a:r>
            <a:r>
              <a:rPr lang="en-IN" sz="1800" b="1" dirty="0"/>
              <a:t>Libraries and Tools Used</a:t>
            </a:r>
            <a:endParaRPr lang="en-IN" sz="1800" b="1" dirty="0">
              <a:solidFill>
                <a:srgbClr val="0F0F0F"/>
              </a:solidFill>
              <a:ea typeface="+mn-lt"/>
              <a:cs typeface="+mn-lt"/>
            </a:endParaRPr>
          </a:p>
          <a:p>
            <a:pPr marL="0" indent="0">
              <a:buNone/>
            </a:pPr>
            <a:endParaRPr lang="en-IN" sz="1800" b="1" dirty="0">
              <a:solidFill>
                <a:srgbClr val="0F0F0F"/>
              </a:solidFill>
              <a:ea typeface="+mn-lt"/>
              <a:cs typeface="+mn-lt"/>
            </a:endParaRPr>
          </a:p>
          <a:p>
            <a:pPr marL="342900" indent="-342900">
              <a:buAutoNum type="arabicPeriod"/>
            </a:pPr>
            <a:endParaRPr lang="en-IN" sz="1800" b="1" dirty="0">
              <a:solidFill>
                <a:srgbClr val="0F0F0F"/>
              </a:solidFill>
              <a:ea typeface="+mn-lt"/>
              <a:cs typeface="+mn-lt"/>
            </a:endParaRPr>
          </a:p>
          <a:p>
            <a:pPr marL="342900" indent="-342900">
              <a:buAutoNum type="arabicPeriod"/>
            </a:pPr>
            <a:endParaRPr lang="en-IN" sz="1800" b="1" dirty="0">
              <a:solidFill>
                <a:srgbClr val="0F0F0F"/>
              </a:solidFill>
              <a:ea typeface="+mn-lt"/>
              <a:cs typeface="+mn-lt"/>
            </a:endParaRPr>
          </a:p>
          <a:p>
            <a:pPr marL="342900" indent="-342900">
              <a:buAutoNum type="arabicPeriod"/>
            </a:pPr>
            <a:endParaRPr lang="en-IN" sz="1800" b="1" dirty="0">
              <a:solidFill>
                <a:srgbClr val="0F0F0F"/>
              </a:solidFill>
              <a:ea typeface="+mn-lt"/>
              <a:cs typeface="+mn-lt"/>
            </a:endParaRPr>
          </a:p>
          <a:p>
            <a:pPr marL="0" indent="0">
              <a:buNone/>
            </a:pPr>
            <a:endParaRPr lang="en-IN" sz="1800" b="1" dirty="0">
              <a:solidFill>
                <a:srgbClr val="0F0F0F"/>
              </a:solidFill>
              <a:ea typeface="+mn-lt"/>
              <a:cs typeface="+mn-lt"/>
            </a:endParaRPr>
          </a:p>
          <a:p>
            <a:pPr marL="342900" indent="-342900">
              <a:buAutoNum type="arabicPeriod"/>
            </a:pPr>
            <a:endParaRPr lang="en-IN" sz="1800" b="1" dirty="0">
              <a:solidFill>
                <a:srgbClr val="0F0F0F"/>
              </a:solidFill>
              <a:ea typeface="+mn-lt"/>
              <a:cs typeface="+mn-lt"/>
            </a:endParaRPr>
          </a:p>
          <a:p>
            <a:pPr marL="342900" indent="-342900">
              <a:buAutoNum type="arabicPeriod"/>
            </a:pPr>
            <a:endParaRPr lang="en-IN" sz="1800" b="1" dirty="0">
              <a:solidFill>
                <a:srgbClr val="0F0F0F"/>
              </a:solidFill>
              <a:ea typeface="+mn-lt"/>
              <a:cs typeface="+mn-lt"/>
            </a:endParaRPr>
          </a:p>
          <a:p>
            <a:pPr marL="342900" indent="-342900">
              <a:buAutoNum type="arabicPeriod"/>
            </a:pPr>
            <a:endParaRPr lang="en-IN" sz="1800" b="1" dirty="0">
              <a:solidFill>
                <a:srgbClr val="0F0F0F"/>
              </a:solidFill>
              <a:ea typeface="+mn-lt"/>
              <a:cs typeface="+mn-lt"/>
            </a:endParaRPr>
          </a:p>
          <a:p>
            <a:pPr marL="342900" indent="-342900">
              <a:buAutoNum type="arabicPeriod"/>
            </a:pPr>
            <a:endParaRPr lang="en-IN" sz="1800" b="1" dirty="0">
              <a:solidFill>
                <a:srgbClr val="0F0F0F"/>
              </a:solidFill>
              <a:ea typeface="+mn-lt"/>
              <a:cs typeface="+mn-lt"/>
            </a:endParaRPr>
          </a:p>
          <a:p>
            <a:pPr marL="342900" indent="-342900">
              <a:buAutoNum type="arabicPeriod"/>
            </a:pPr>
            <a:endParaRPr lang="en-IN" sz="1800" b="1" dirty="0">
              <a:solidFill>
                <a:srgbClr val="0F0F0F"/>
              </a:solidFill>
              <a:ea typeface="+mn-lt"/>
              <a:cs typeface="+mn-lt"/>
            </a:endParaRPr>
          </a:p>
        </p:txBody>
      </p:sp>
      <p:graphicFrame>
        <p:nvGraphicFramePr>
          <p:cNvPr id="7" name="Table 6">
            <a:extLst>
              <a:ext uri="{FF2B5EF4-FFF2-40B4-BE49-F238E27FC236}">
                <a16:creationId xmlns:a16="http://schemas.microsoft.com/office/drawing/2014/main" id="{CF3BAA77-709A-FFC1-9218-A6365267E56D}"/>
              </a:ext>
            </a:extLst>
          </p:cNvPr>
          <p:cNvGraphicFramePr>
            <a:graphicFrameLocks noGrp="1"/>
          </p:cNvGraphicFramePr>
          <p:nvPr>
            <p:extLst>
              <p:ext uri="{D42A27DB-BD31-4B8C-83A1-F6EECF244321}">
                <p14:modId xmlns:p14="http://schemas.microsoft.com/office/powerpoint/2010/main" val="4110479839"/>
              </p:ext>
            </p:extLst>
          </p:nvPr>
        </p:nvGraphicFramePr>
        <p:xfrm>
          <a:off x="1760475" y="1956816"/>
          <a:ext cx="8850883" cy="4561040"/>
        </p:xfrm>
        <a:graphic>
          <a:graphicData uri="http://schemas.openxmlformats.org/drawingml/2006/table">
            <a:tbl>
              <a:tblPr firstRow="1" bandRow="1">
                <a:tableStyleId>{5C22544A-7EE6-4342-B048-85BDC9FD1C3A}</a:tableStyleId>
              </a:tblPr>
              <a:tblGrid>
                <a:gridCol w="3026156">
                  <a:extLst>
                    <a:ext uri="{9D8B030D-6E8A-4147-A177-3AD203B41FA5}">
                      <a16:colId xmlns:a16="http://schemas.microsoft.com/office/drawing/2014/main" val="2312190047"/>
                    </a:ext>
                  </a:extLst>
                </a:gridCol>
                <a:gridCol w="5824727">
                  <a:extLst>
                    <a:ext uri="{9D8B030D-6E8A-4147-A177-3AD203B41FA5}">
                      <a16:colId xmlns:a16="http://schemas.microsoft.com/office/drawing/2014/main" val="1054717676"/>
                    </a:ext>
                  </a:extLst>
                </a:gridCol>
              </a:tblGrid>
              <a:tr h="292459">
                <a:tc>
                  <a:txBody>
                    <a:bodyPr/>
                    <a:lstStyle/>
                    <a:p>
                      <a:r>
                        <a:rPr lang="en-IN" b="1" dirty="0"/>
                        <a:t>Name</a:t>
                      </a:r>
                      <a:endParaRPr lang="en-IN" dirty="0"/>
                    </a:p>
                  </a:txBody>
                  <a:tcPr anchor="ctr"/>
                </a:tc>
                <a:tc>
                  <a:txBody>
                    <a:bodyPr/>
                    <a:lstStyle/>
                    <a:p>
                      <a:r>
                        <a:rPr lang="en-IN" b="1"/>
                        <a:t>Purpose</a:t>
                      </a:r>
                      <a:endParaRPr lang="en-IN"/>
                    </a:p>
                  </a:txBody>
                  <a:tcPr anchor="ctr"/>
                </a:tc>
                <a:extLst>
                  <a:ext uri="{0D108BD9-81ED-4DB2-BD59-A6C34878D82A}">
                    <a16:rowId xmlns:a16="http://schemas.microsoft.com/office/drawing/2014/main" val="4141198430"/>
                  </a:ext>
                </a:extLst>
              </a:tr>
              <a:tr h="292459">
                <a:tc>
                  <a:txBody>
                    <a:bodyPr/>
                    <a:lstStyle/>
                    <a:p>
                      <a:r>
                        <a:rPr lang="en-IN"/>
                        <a:t>pandas</a:t>
                      </a:r>
                    </a:p>
                  </a:txBody>
                  <a:tcPr anchor="ctr"/>
                </a:tc>
                <a:tc>
                  <a:txBody>
                    <a:bodyPr/>
                    <a:lstStyle/>
                    <a:p>
                      <a:r>
                        <a:rPr lang="en-IN"/>
                        <a:t>Data manipulation and preprocessing</a:t>
                      </a:r>
                    </a:p>
                  </a:txBody>
                  <a:tcPr anchor="ctr"/>
                </a:tc>
                <a:extLst>
                  <a:ext uri="{0D108BD9-81ED-4DB2-BD59-A6C34878D82A}">
                    <a16:rowId xmlns:a16="http://schemas.microsoft.com/office/drawing/2014/main" val="393872968"/>
                  </a:ext>
                </a:extLst>
              </a:tr>
              <a:tr h="292459">
                <a:tc>
                  <a:txBody>
                    <a:bodyPr/>
                    <a:lstStyle/>
                    <a:p>
                      <a:r>
                        <a:rPr lang="en-IN"/>
                        <a:t>numpy</a:t>
                      </a:r>
                    </a:p>
                  </a:txBody>
                  <a:tcPr anchor="ctr"/>
                </a:tc>
                <a:tc>
                  <a:txBody>
                    <a:bodyPr/>
                    <a:lstStyle/>
                    <a:p>
                      <a:r>
                        <a:rPr lang="en-US"/>
                        <a:t>Numerical operations and data handling</a:t>
                      </a:r>
                    </a:p>
                  </a:txBody>
                  <a:tcPr anchor="ctr"/>
                </a:tc>
                <a:extLst>
                  <a:ext uri="{0D108BD9-81ED-4DB2-BD59-A6C34878D82A}">
                    <a16:rowId xmlns:a16="http://schemas.microsoft.com/office/drawing/2014/main" val="2934033961"/>
                  </a:ext>
                </a:extLst>
              </a:tr>
              <a:tr h="473296">
                <a:tc>
                  <a:txBody>
                    <a:bodyPr/>
                    <a:lstStyle/>
                    <a:p>
                      <a:r>
                        <a:rPr lang="en-IN"/>
                        <a:t>scikit-learn</a:t>
                      </a:r>
                    </a:p>
                  </a:txBody>
                  <a:tcPr anchor="ctr"/>
                </a:tc>
                <a:tc>
                  <a:txBody>
                    <a:bodyPr/>
                    <a:lstStyle/>
                    <a:p>
                      <a:r>
                        <a:rPr lang="en-US"/>
                        <a:t>Building machine learning classification models</a:t>
                      </a:r>
                    </a:p>
                  </a:txBody>
                  <a:tcPr anchor="ctr"/>
                </a:tc>
                <a:extLst>
                  <a:ext uri="{0D108BD9-81ED-4DB2-BD59-A6C34878D82A}">
                    <a16:rowId xmlns:a16="http://schemas.microsoft.com/office/drawing/2014/main" val="1318997492"/>
                  </a:ext>
                </a:extLst>
              </a:tr>
              <a:tr h="292459">
                <a:tc>
                  <a:txBody>
                    <a:bodyPr/>
                    <a:lstStyle/>
                    <a:p>
                      <a:r>
                        <a:rPr lang="en-IN"/>
                        <a:t>matplotlib</a:t>
                      </a:r>
                    </a:p>
                  </a:txBody>
                  <a:tcPr anchor="ctr"/>
                </a:tc>
                <a:tc>
                  <a:txBody>
                    <a:bodyPr/>
                    <a:lstStyle/>
                    <a:p>
                      <a:r>
                        <a:rPr lang="en-IN"/>
                        <a:t>Data visualization (graphs, charts)</a:t>
                      </a:r>
                    </a:p>
                  </a:txBody>
                  <a:tcPr anchor="ctr"/>
                </a:tc>
                <a:extLst>
                  <a:ext uri="{0D108BD9-81ED-4DB2-BD59-A6C34878D82A}">
                    <a16:rowId xmlns:a16="http://schemas.microsoft.com/office/drawing/2014/main" val="2436587021"/>
                  </a:ext>
                </a:extLst>
              </a:tr>
              <a:tr h="292459">
                <a:tc>
                  <a:txBody>
                    <a:bodyPr/>
                    <a:lstStyle/>
                    <a:p>
                      <a:r>
                        <a:rPr lang="en-IN"/>
                        <a:t>joblib</a:t>
                      </a:r>
                    </a:p>
                  </a:txBody>
                  <a:tcPr anchor="ctr"/>
                </a:tc>
                <a:tc>
                  <a:txBody>
                    <a:bodyPr/>
                    <a:lstStyle/>
                    <a:p>
                      <a:r>
                        <a:rPr lang="en-IN"/>
                        <a:t>Model saving and loading</a:t>
                      </a:r>
                    </a:p>
                  </a:txBody>
                  <a:tcPr anchor="ctr"/>
                </a:tc>
                <a:extLst>
                  <a:ext uri="{0D108BD9-81ED-4DB2-BD59-A6C34878D82A}">
                    <a16:rowId xmlns:a16="http://schemas.microsoft.com/office/drawing/2014/main" val="27305173"/>
                  </a:ext>
                </a:extLst>
              </a:tr>
              <a:tr h="473296">
                <a:tc>
                  <a:txBody>
                    <a:bodyPr/>
                    <a:lstStyle/>
                    <a:p>
                      <a:r>
                        <a:rPr lang="en-IN"/>
                        <a:t>IBM Watson Studio</a:t>
                      </a:r>
                    </a:p>
                  </a:txBody>
                  <a:tcPr anchor="ctr"/>
                </a:tc>
                <a:tc>
                  <a:txBody>
                    <a:bodyPr/>
                    <a:lstStyle/>
                    <a:p>
                      <a:r>
                        <a:rPr lang="en-US"/>
                        <a:t>Cloud-based development and model training platform</a:t>
                      </a:r>
                    </a:p>
                  </a:txBody>
                  <a:tcPr anchor="ctr"/>
                </a:tc>
                <a:extLst>
                  <a:ext uri="{0D108BD9-81ED-4DB2-BD59-A6C34878D82A}">
                    <a16:rowId xmlns:a16="http://schemas.microsoft.com/office/drawing/2014/main" val="947913063"/>
                  </a:ext>
                </a:extLst>
              </a:tr>
              <a:tr h="473296">
                <a:tc>
                  <a:txBody>
                    <a:bodyPr/>
                    <a:lstStyle/>
                    <a:p>
                      <a:r>
                        <a:rPr lang="en-IN"/>
                        <a:t>IBM AutoAI</a:t>
                      </a:r>
                    </a:p>
                  </a:txBody>
                  <a:tcPr anchor="ctr"/>
                </a:tc>
                <a:tc>
                  <a:txBody>
                    <a:bodyPr/>
                    <a:lstStyle/>
                    <a:p>
                      <a:r>
                        <a:rPr lang="en-US"/>
                        <a:t>Automated model selection, training, and optimization</a:t>
                      </a:r>
                    </a:p>
                  </a:txBody>
                  <a:tcPr anchor="ctr"/>
                </a:tc>
                <a:extLst>
                  <a:ext uri="{0D108BD9-81ED-4DB2-BD59-A6C34878D82A}">
                    <a16:rowId xmlns:a16="http://schemas.microsoft.com/office/drawing/2014/main" val="1258354542"/>
                  </a:ext>
                </a:extLst>
              </a:tr>
              <a:tr h="473296">
                <a:tc>
                  <a:txBody>
                    <a:bodyPr/>
                    <a:lstStyle/>
                    <a:p>
                      <a:r>
                        <a:rPr lang="en-IN"/>
                        <a:t>Deployment Space</a:t>
                      </a:r>
                    </a:p>
                  </a:txBody>
                  <a:tcPr anchor="ctr"/>
                </a:tc>
                <a:tc>
                  <a:txBody>
                    <a:bodyPr/>
                    <a:lstStyle/>
                    <a:p>
                      <a:r>
                        <a:rPr lang="en-US"/>
                        <a:t>Managing assets and models in IBM Cloud</a:t>
                      </a:r>
                    </a:p>
                  </a:txBody>
                  <a:tcPr anchor="ctr"/>
                </a:tc>
                <a:extLst>
                  <a:ext uri="{0D108BD9-81ED-4DB2-BD59-A6C34878D82A}">
                    <a16:rowId xmlns:a16="http://schemas.microsoft.com/office/drawing/2014/main" val="2751679274"/>
                  </a:ext>
                </a:extLst>
              </a:tr>
              <a:tr h="473296">
                <a:tc>
                  <a:txBody>
                    <a:bodyPr/>
                    <a:lstStyle/>
                    <a:p>
                      <a:r>
                        <a:rPr lang="en-IN"/>
                        <a:t>Online Deployment API</a:t>
                      </a:r>
                    </a:p>
                  </a:txBody>
                  <a:tcPr anchor="ctr"/>
                </a:tc>
                <a:tc>
                  <a:txBody>
                    <a:bodyPr/>
                    <a:lstStyle/>
                    <a:p>
                      <a:r>
                        <a:rPr lang="en-US"/>
                        <a:t>Real-time model inference via cloud endpoint</a:t>
                      </a:r>
                    </a:p>
                  </a:txBody>
                  <a:tcPr anchor="ctr"/>
                </a:tc>
                <a:extLst>
                  <a:ext uri="{0D108BD9-81ED-4DB2-BD59-A6C34878D82A}">
                    <a16:rowId xmlns:a16="http://schemas.microsoft.com/office/drawing/2014/main" val="2252814850"/>
                  </a:ext>
                </a:extLst>
              </a:tr>
              <a:tr h="292459">
                <a:tc>
                  <a:txBody>
                    <a:bodyPr/>
                    <a:lstStyle/>
                    <a:p>
                      <a:r>
                        <a:rPr lang="en-IN"/>
                        <a:t>Kaggle Dataset Upload</a:t>
                      </a:r>
                    </a:p>
                  </a:txBody>
                  <a:tcPr anchor="ctr"/>
                </a:tc>
                <a:tc>
                  <a:txBody>
                    <a:bodyPr/>
                    <a:lstStyle/>
                    <a:p>
                      <a:r>
                        <a:rPr lang="en-IN" dirty="0"/>
                        <a:t>Data ingestion for model training</a:t>
                      </a:r>
                    </a:p>
                  </a:txBody>
                  <a:tcPr anchor="ctr"/>
                </a:tc>
                <a:extLst>
                  <a:ext uri="{0D108BD9-81ED-4DB2-BD59-A6C34878D82A}">
                    <a16:rowId xmlns:a16="http://schemas.microsoft.com/office/drawing/2014/main" val="3845905521"/>
                  </a:ext>
                </a:extLst>
              </a:tr>
            </a:tbl>
          </a:graphicData>
        </a:graphic>
      </p:graphicFrame>
    </p:spTree>
    <p:extLst>
      <p:ext uri="{BB962C8B-B14F-4D97-AF65-F5344CB8AC3E}">
        <p14:creationId xmlns:p14="http://schemas.microsoft.com/office/powerpoint/2010/main" val="11684044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175600"/>
            <a:ext cx="11461456" cy="5363950"/>
          </a:xfrm>
        </p:spPr>
        <p:txBody>
          <a:bodyPr>
            <a:normAutofit/>
          </a:bodyPr>
          <a:lstStyle/>
          <a:p>
            <a:pPr marL="305435" indent="-305435"/>
            <a:r>
              <a:rPr lang="en-IN" sz="1800" b="1" dirty="0">
                <a:ea typeface="+mn-lt"/>
                <a:cs typeface="+mn-lt"/>
              </a:rPr>
              <a:t>Algorithm Selection:</a:t>
            </a:r>
            <a:endParaRPr lang="en-IN" sz="1800" dirty="0"/>
          </a:p>
          <a:p>
            <a:pPr marL="629920" lvl="1" indent="-305435"/>
            <a:r>
              <a:rPr lang="en-IN" sz="1800" dirty="0" err="1">
                <a:ea typeface="+mn-lt"/>
                <a:cs typeface="+mn-lt"/>
              </a:rPr>
              <a:t>AutoAI</a:t>
            </a:r>
            <a:r>
              <a:rPr lang="en-IN" sz="1800" dirty="0">
                <a:ea typeface="+mn-lt"/>
                <a:cs typeface="+mn-lt"/>
              </a:rPr>
              <a:t> selected Random Forest Classifier for its high accuracy and robustness in failure classification.</a:t>
            </a:r>
            <a:endParaRPr lang="en-IN" sz="1800" dirty="0"/>
          </a:p>
          <a:p>
            <a:pPr marL="305435" indent="-305435"/>
            <a:r>
              <a:rPr lang="en-IN" sz="1800" b="1" dirty="0">
                <a:ea typeface="+mn-lt"/>
                <a:cs typeface="+mn-lt"/>
              </a:rPr>
              <a:t>Data Input:</a:t>
            </a:r>
            <a:endParaRPr lang="en-IN" sz="1800" dirty="0"/>
          </a:p>
          <a:p>
            <a:pPr marL="629920" lvl="1" indent="-305435"/>
            <a:r>
              <a:rPr lang="en-US" sz="1800" dirty="0">
                <a:ea typeface="+mn-lt"/>
                <a:cs typeface="+mn-lt"/>
              </a:rPr>
              <a:t>Input Features: Air Temp, Process Temp, Torque, Rotational Speed, Tool Wear, Product ID, Type</a:t>
            </a:r>
          </a:p>
          <a:p>
            <a:pPr marL="629920" lvl="1" indent="-305435"/>
            <a:r>
              <a:rPr lang="en-US" sz="1800" dirty="0">
                <a:ea typeface="+mn-lt"/>
                <a:cs typeface="+mn-lt"/>
              </a:rPr>
              <a:t>Target Variable: Failure Type (e.g., Tool Wear, Heat Dissipation, Power Failure)</a:t>
            </a:r>
            <a:r>
              <a:rPr lang="en-IN" sz="1800" dirty="0">
                <a:ea typeface="+mn-lt"/>
                <a:cs typeface="+mn-lt"/>
              </a:rPr>
              <a:t>.</a:t>
            </a:r>
            <a:endParaRPr lang="en-IN" sz="1800" dirty="0"/>
          </a:p>
          <a:p>
            <a:pPr marL="305435" indent="-305435"/>
            <a:r>
              <a:rPr lang="en-IN" sz="1800" b="1" dirty="0">
                <a:ea typeface="+mn-lt"/>
                <a:cs typeface="+mn-lt"/>
              </a:rPr>
              <a:t>Training Process:</a:t>
            </a:r>
            <a:endParaRPr lang="en-IN" sz="1800" dirty="0"/>
          </a:p>
          <a:p>
            <a:pPr marL="629920" lvl="1" indent="-305435"/>
            <a:r>
              <a:rPr lang="en-US" sz="1800" dirty="0">
                <a:ea typeface="+mn-lt"/>
                <a:cs typeface="+mn-lt"/>
              </a:rPr>
              <a:t>The model was trained using historical machinery sensor data within IBM Cloud </a:t>
            </a:r>
            <a:r>
              <a:rPr lang="en-US" sz="1800" dirty="0" err="1">
                <a:ea typeface="+mn-lt"/>
                <a:cs typeface="+mn-lt"/>
              </a:rPr>
              <a:t>AutoAI</a:t>
            </a:r>
            <a:r>
              <a:rPr lang="en-US" sz="1800" dirty="0">
                <a:ea typeface="+mn-lt"/>
                <a:cs typeface="+mn-lt"/>
              </a:rPr>
              <a:t>. The platform automatically handled data preprocessing, feature selection, and model optimization</a:t>
            </a:r>
            <a:r>
              <a:rPr lang="en-IN" sz="1800" dirty="0">
                <a:ea typeface="+mn-lt"/>
                <a:cs typeface="+mn-lt"/>
              </a:rPr>
              <a:t>.</a:t>
            </a:r>
          </a:p>
          <a:p>
            <a:pPr marL="629920" lvl="1" indent="-305435"/>
            <a:r>
              <a:rPr lang="en-US" sz="1800" dirty="0" err="1"/>
              <a:t>AutoAI</a:t>
            </a:r>
            <a:r>
              <a:rPr lang="en-US" sz="1800" dirty="0"/>
              <a:t> evaluated multiple algorithms and selected the </a:t>
            </a:r>
            <a:r>
              <a:rPr lang="en-US" sz="1800" b="1" dirty="0"/>
              <a:t>best-performing pipeline</a:t>
            </a:r>
            <a:r>
              <a:rPr lang="en-US" sz="1800" dirty="0"/>
              <a:t> </a:t>
            </a:r>
            <a:r>
              <a:rPr lang="en-US" sz="1800" b="1" dirty="0"/>
              <a:t>(Random Forest) </a:t>
            </a:r>
            <a:r>
              <a:rPr lang="en-US" sz="1800" dirty="0"/>
              <a:t>based on accuracy and F1-score.</a:t>
            </a:r>
            <a:endParaRPr lang="en-IN" sz="1800" dirty="0"/>
          </a:p>
          <a:p>
            <a:pPr marL="305435" indent="-305435"/>
            <a:r>
              <a:rPr lang="en-IN" sz="1800" b="1" dirty="0">
                <a:ea typeface="+mn-lt"/>
                <a:cs typeface="+mn-lt"/>
              </a:rPr>
              <a:t>Prediction Process:</a:t>
            </a:r>
            <a:endParaRPr lang="en-IN" sz="1800" dirty="0"/>
          </a:p>
          <a:p>
            <a:pPr marL="629920" lvl="1" indent="-305435"/>
            <a:r>
              <a:rPr lang="en-US" sz="1800" dirty="0">
                <a:ea typeface="+mn-lt"/>
                <a:cs typeface="+mn-lt"/>
              </a:rPr>
              <a:t>Trained model predicts failure types in real-time using live sensor inputs via IBM Cloud online deployment.</a:t>
            </a:r>
            <a:r>
              <a:rPr lang="en-IN" sz="1800" dirty="0">
                <a:ea typeface="+mn-lt"/>
                <a:cs typeface="+mn-lt"/>
              </a:rPr>
              <a:t>.</a:t>
            </a:r>
            <a:endParaRPr lang="en-IN" sz="1800"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700064" y="1089763"/>
            <a:ext cx="11029616" cy="1066270"/>
          </a:xfrm>
        </p:spPr>
        <p:txBody>
          <a:bodyPr>
            <a:normAutofit fontScale="70000" lnSpcReduction="20000"/>
          </a:bodyPr>
          <a:lstStyle/>
          <a:p>
            <a:pPr marL="0" indent="0">
              <a:buNone/>
            </a:pPr>
            <a:r>
              <a:rPr lang="en-US" sz="2400" dirty="0"/>
              <a:t>	The Random Forest model built using IBM </a:t>
            </a:r>
            <a:r>
              <a:rPr lang="en-US" sz="2400" dirty="0" err="1"/>
              <a:t>AutoAI</a:t>
            </a:r>
            <a:r>
              <a:rPr lang="en-US" sz="2400" dirty="0"/>
              <a:t> achieved high accuracy in predicting equipment failures. Key features like tool wear and process temperature significantly influenced predictions. The model showed excellent performance with 98.5% accuracy, as seen in confusion matrix and prediction charts</a:t>
            </a:r>
            <a:r>
              <a:rPr lang="en-IN" sz="2400" dirty="0">
                <a:solidFill>
                  <a:srgbClr val="0F0F0F"/>
                </a:solidFill>
                <a:ea typeface="+mn-lt"/>
                <a:cs typeface="+mn-lt"/>
              </a:rPr>
              <a:t>.</a:t>
            </a:r>
          </a:p>
        </p:txBody>
      </p:sp>
      <p:pic>
        <p:nvPicPr>
          <p:cNvPr id="15" name="Picture 14">
            <a:extLst>
              <a:ext uri="{FF2B5EF4-FFF2-40B4-BE49-F238E27FC236}">
                <a16:creationId xmlns:a16="http://schemas.microsoft.com/office/drawing/2014/main" id="{08C2EA3C-16F3-FD25-006E-9EE75CB7AC6A}"/>
              </a:ext>
            </a:extLst>
          </p:cNvPr>
          <p:cNvPicPr>
            <a:picLocks noChangeAspect="1"/>
          </p:cNvPicPr>
          <p:nvPr/>
        </p:nvPicPr>
        <p:blipFill>
          <a:blip r:embed="rId2"/>
          <a:srcRect l="-259" t="12933" b="6400"/>
          <a:stretch>
            <a:fillRect/>
          </a:stretch>
        </p:blipFill>
        <p:spPr>
          <a:xfrm>
            <a:off x="1956816" y="2225570"/>
            <a:ext cx="8128239" cy="4087405"/>
          </a:xfrm>
          <a:prstGeom prst="rect">
            <a:avLst/>
          </a:prstGeom>
        </p:spPr>
      </p:pic>
      <p:sp>
        <p:nvSpPr>
          <p:cNvPr id="16" name="TextBox 15">
            <a:extLst>
              <a:ext uri="{FF2B5EF4-FFF2-40B4-BE49-F238E27FC236}">
                <a16:creationId xmlns:a16="http://schemas.microsoft.com/office/drawing/2014/main" id="{CB2166B6-EAC6-0A55-0910-9E079F555382}"/>
              </a:ext>
            </a:extLst>
          </p:cNvPr>
          <p:cNvSpPr txBox="1"/>
          <p:nvPr/>
        </p:nvSpPr>
        <p:spPr>
          <a:xfrm>
            <a:off x="4708771" y="6382512"/>
            <a:ext cx="2624328" cy="369332"/>
          </a:xfrm>
          <a:prstGeom prst="rect">
            <a:avLst/>
          </a:prstGeom>
          <a:noFill/>
        </p:spPr>
        <p:txBody>
          <a:bodyPr wrap="square" rtlCol="0">
            <a:spAutoFit/>
          </a:bodyPr>
          <a:lstStyle/>
          <a:p>
            <a:pPr algn="ctr"/>
            <a:r>
              <a:rPr lang="en-IN" dirty="0"/>
              <a:t>DATASET LOADED</a:t>
            </a: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A8DD9D-E8B5-C5B1-B134-E062EE08F46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DA28FC3-27CE-0B4E-7D70-972F1ED543B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800957E9-105A-D7C1-A733-286F06576EBD}"/>
              </a:ext>
            </a:extLst>
          </p:cNvPr>
          <p:cNvPicPr>
            <a:picLocks noGrp="1" noChangeAspect="1"/>
          </p:cNvPicPr>
          <p:nvPr>
            <p:ph idx="1"/>
          </p:nvPr>
        </p:nvPicPr>
        <p:blipFill>
          <a:blip r:embed="rId2"/>
          <a:srcRect l="393" t="12451" r="-1" b="5962"/>
          <a:stretch>
            <a:fillRect/>
          </a:stretch>
        </p:blipFill>
        <p:spPr>
          <a:xfrm>
            <a:off x="1659172" y="1232452"/>
            <a:ext cx="9149036" cy="4683717"/>
          </a:xfrm>
        </p:spPr>
      </p:pic>
      <p:sp>
        <p:nvSpPr>
          <p:cNvPr id="26" name="TextBox 25">
            <a:extLst>
              <a:ext uri="{FF2B5EF4-FFF2-40B4-BE49-F238E27FC236}">
                <a16:creationId xmlns:a16="http://schemas.microsoft.com/office/drawing/2014/main" id="{4E943410-ADAD-AE7F-2841-1431E42A9948}"/>
              </a:ext>
            </a:extLst>
          </p:cNvPr>
          <p:cNvSpPr txBox="1"/>
          <p:nvPr/>
        </p:nvSpPr>
        <p:spPr>
          <a:xfrm>
            <a:off x="4864219" y="6155844"/>
            <a:ext cx="2624328" cy="369332"/>
          </a:xfrm>
          <a:prstGeom prst="rect">
            <a:avLst/>
          </a:prstGeom>
          <a:noFill/>
        </p:spPr>
        <p:txBody>
          <a:bodyPr wrap="square" rtlCol="0">
            <a:spAutoFit/>
          </a:bodyPr>
          <a:lstStyle/>
          <a:p>
            <a:pPr algn="ctr"/>
            <a:r>
              <a:rPr lang="en-IN" dirty="0"/>
              <a:t>DATA ANALYSING</a:t>
            </a:r>
          </a:p>
        </p:txBody>
      </p:sp>
    </p:spTree>
    <p:extLst>
      <p:ext uri="{BB962C8B-B14F-4D97-AF65-F5344CB8AC3E}">
        <p14:creationId xmlns:p14="http://schemas.microsoft.com/office/powerpoint/2010/main" val="52174734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112</TotalTime>
  <Words>1085</Words>
  <Application>Microsoft Office PowerPoint</Application>
  <PresentationFormat>Widescreen</PresentationFormat>
  <Paragraphs>135</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Franklin Gothic Book</vt:lpstr>
      <vt:lpstr>Franklin Gothic Demi</vt:lpstr>
      <vt:lpstr>Wingdings</vt:lpstr>
      <vt:lpstr>Wingdings 2</vt:lpstr>
      <vt:lpstr>DividendVTI</vt:lpstr>
      <vt:lpstr>Predictive Maintenance of Industrial Machinery [ PreMaX – Predictive Maintenance eXpert ]  </vt:lpstr>
      <vt:lpstr>OUTLINE</vt:lpstr>
      <vt:lpstr>Problem Statement</vt:lpstr>
      <vt:lpstr>Proposed Solution</vt:lpstr>
      <vt:lpstr>System  Approach</vt:lpstr>
      <vt:lpstr>System  Approach</vt:lpstr>
      <vt:lpstr>Algorithm &amp; Deployment</vt:lpstr>
      <vt:lpstr>Result</vt:lpstr>
      <vt:lpstr>Result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baikan dhanusha</cp:lastModifiedBy>
  <cp:revision>24</cp:revision>
  <dcterms:created xsi:type="dcterms:W3CDTF">2021-05-26T16:50:10Z</dcterms:created>
  <dcterms:modified xsi:type="dcterms:W3CDTF">2025-08-02T15:29:28Z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