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5" r:id="rId5"/>
    <p:sldId id="291" r:id="rId6"/>
    <p:sldId id="286" r:id="rId7"/>
    <p:sldId id="287" r:id="rId8"/>
    <p:sldId id="288" r:id="rId9"/>
    <p:sldId id="28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0" autoAdjust="0"/>
    <p:restoredTop sz="94619" autoAdjust="0"/>
  </p:normalViewPr>
  <p:slideViewPr>
    <p:cSldViewPr snapToGrid="0">
      <p:cViewPr varScale="1">
        <p:scale>
          <a:sx n="100" d="100"/>
          <a:sy n="100" d="100"/>
        </p:scale>
        <p:origin x="108"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7/30/2021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7/30/2021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7/30/2021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7/30/2021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7/30/2021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7/30/2021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7/30/2021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7/30/2021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7/30/2021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7/30/2021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5" name="Picture 4">
            <a:extLst>
              <a:ext uri="{FF2B5EF4-FFF2-40B4-BE49-F238E27FC236}">
                <a16:creationId xmlns:a16="http://schemas.microsoft.com/office/drawing/2014/main" id="{1FD526C9-A8C7-41E6-85BB-39F06C858A2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0" name="Rectangle 29">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7912607" y="1479538"/>
            <a:ext cx="3776133" cy="2901694"/>
          </a:xfrm>
        </p:spPr>
        <p:txBody>
          <a:bodyPr anchor="b">
            <a:normAutofit/>
          </a:bodyPr>
          <a:lstStyle/>
          <a:p>
            <a:r>
              <a:rPr lang="en-US" sz="4400" dirty="0">
                <a:solidFill>
                  <a:schemeClr val="tx1"/>
                </a:solidFill>
              </a:rPr>
              <a:t>Frontend development</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Two man group</a:t>
            </a:r>
          </a:p>
          <a:p>
            <a:pPr>
              <a:lnSpc>
                <a:spcPct val="100000"/>
              </a:lnSpc>
            </a:pPr>
            <a:r>
              <a:rPr lang="en-US" sz="1600"/>
              <a:t>-Isaac and Abbas-</a:t>
            </a:r>
            <a:endParaRPr lang="en-US" sz="1600" dirty="0"/>
          </a:p>
        </p:txBody>
      </p:sp>
      <p:cxnSp>
        <p:nvCxnSpPr>
          <p:cNvPr id="32" name="Straight Connector 31">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03387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69" y="51490"/>
            <a:ext cx="3084844" cy="1529660"/>
          </a:xfrm>
        </p:spPr>
        <p:txBody>
          <a:bodyPr anchor="ctr">
            <a:normAutofit/>
          </a:bodyPr>
          <a:lstStyle/>
          <a:p>
            <a:r>
              <a:rPr lang="en-US" sz="3600" dirty="0">
                <a:solidFill>
                  <a:schemeClr val="bg1"/>
                </a:solidFill>
              </a:rPr>
              <a:t>Index</a:t>
            </a:r>
          </a:p>
        </p:txBody>
      </p:sp>
      <p:sp>
        <p:nvSpPr>
          <p:cNvPr id="4" name="Content Placeholder 3">
            <a:extLst>
              <a:ext uri="{FF2B5EF4-FFF2-40B4-BE49-F238E27FC236}">
                <a16:creationId xmlns:a16="http://schemas.microsoft.com/office/drawing/2014/main" id="{4EB6D876-7192-45C0-B06A-8943F86B1EC5}"/>
              </a:ext>
            </a:extLst>
          </p:cNvPr>
          <p:cNvSpPr>
            <a:spLocks noGrp="1"/>
          </p:cNvSpPr>
          <p:nvPr>
            <p:ph idx="1"/>
          </p:nvPr>
        </p:nvSpPr>
        <p:spPr>
          <a:xfrm>
            <a:off x="245043" y="2140744"/>
            <a:ext cx="3579495" cy="3760891"/>
          </a:xfrm>
        </p:spPr>
        <p:txBody>
          <a:bodyPr/>
          <a:lstStyle/>
          <a:p>
            <a:r>
              <a:rPr lang="en-US" dirty="0">
                <a:solidFill>
                  <a:schemeClr val="bg1"/>
                </a:solidFill>
              </a:rPr>
              <a:t>This is the landing page of the website, it is purely advertorial  with a start tracking button that will take you to the sign up page</a:t>
            </a:r>
          </a:p>
        </p:txBody>
      </p:sp>
      <p:pic>
        <p:nvPicPr>
          <p:cNvPr id="5" name="Picture 4">
            <a:extLst>
              <a:ext uri="{FF2B5EF4-FFF2-40B4-BE49-F238E27FC236}">
                <a16:creationId xmlns:a16="http://schemas.microsoft.com/office/drawing/2014/main" id="{386B7356-B8BD-48B7-BC1E-17F1A003D432}"/>
              </a:ext>
            </a:extLst>
          </p:cNvPr>
          <p:cNvPicPr>
            <a:picLocks noChangeAspect="1"/>
          </p:cNvPicPr>
          <p:nvPr/>
        </p:nvPicPr>
        <p:blipFill>
          <a:blip r:embed="rId2"/>
          <a:stretch>
            <a:fillRect/>
          </a:stretch>
        </p:blipFill>
        <p:spPr>
          <a:xfrm>
            <a:off x="4050807" y="163323"/>
            <a:ext cx="8165939" cy="6531354"/>
          </a:xfrm>
          <a:prstGeom prst="rect">
            <a:avLst/>
          </a:prstGeom>
        </p:spPr>
      </p:pic>
    </p:spTree>
    <p:extLst>
      <p:ext uri="{BB962C8B-B14F-4D97-AF65-F5344CB8AC3E}">
        <p14:creationId xmlns:p14="http://schemas.microsoft.com/office/powerpoint/2010/main" val="3592311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69" y="51490"/>
            <a:ext cx="3084844" cy="1529660"/>
          </a:xfrm>
        </p:spPr>
        <p:txBody>
          <a:bodyPr anchor="ctr">
            <a:normAutofit/>
          </a:bodyPr>
          <a:lstStyle/>
          <a:p>
            <a:r>
              <a:rPr lang="en-US" sz="3600" dirty="0">
                <a:solidFill>
                  <a:schemeClr val="bg1"/>
                </a:solidFill>
              </a:rPr>
              <a:t>Sign-up</a:t>
            </a:r>
          </a:p>
        </p:txBody>
      </p:sp>
      <p:sp>
        <p:nvSpPr>
          <p:cNvPr id="4" name="Content Placeholder 3">
            <a:extLst>
              <a:ext uri="{FF2B5EF4-FFF2-40B4-BE49-F238E27FC236}">
                <a16:creationId xmlns:a16="http://schemas.microsoft.com/office/drawing/2014/main" id="{4EB6D876-7192-45C0-B06A-8943F86B1EC5}"/>
              </a:ext>
            </a:extLst>
          </p:cNvPr>
          <p:cNvSpPr>
            <a:spLocks noGrp="1"/>
          </p:cNvSpPr>
          <p:nvPr>
            <p:ph idx="1"/>
          </p:nvPr>
        </p:nvSpPr>
        <p:spPr>
          <a:xfrm>
            <a:off x="245043" y="2140744"/>
            <a:ext cx="3579495" cy="3760891"/>
          </a:xfrm>
        </p:spPr>
        <p:txBody>
          <a:bodyPr/>
          <a:lstStyle/>
          <a:p>
            <a:r>
              <a:rPr lang="en-US" dirty="0">
                <a:solidFill>
                  <a:schemeClr val="bg1"/>
                </a:solidFill>
              </a:rPr>
              <a:t>This page includes a text field for both a username and password to be created. It then submits that information and stores it on the server with the ‘Signup!’ button</a:t>
            </a:r>
          </a:p>
        </p:txBody>
      </p:sp>
      <p:pic>
        <p:nvPicPr>
          <p:cNvPr id="6" name="Picture 5">
            <a:extLst>
              <a:ext uri="{FF2B5EF4-FFF2-40B4-BE49-F238E27FC236}">
                <a16:creationId xmlns:a16="http://schemas.microsoft.com/office/drawing/2014/main" id="{4118599F-2D22-405E-9120-AEB7E4E40921}"/>
              </a:ext>
            </a:extLst>
          </p:cNvPr>
          <p:cNvPicPr>
            <a:picLocks noChangeAspect="1"/>
          </p:cNvPicPr>
          <p:nvPr/>
        </p:nvPicPr>
        <p:blipFill rotWithShape="1">
          <a:blip r:embed="rId2"/>
          <a:srcRect l="16151" t="166" r="21349" b="-166"/>
          <a:stretch/>
        </p:blipFill>
        <p:spPr>
          <a:xfrm>
            <a:off x="4063897" y="147589"/>
            <a:ext cx="8133771" cy="6153319"/>
          </a:xfrm>
          <a:prstGeom prst="rect">
            <a:avLst/>
          </a:prstGeom>
        </p:spPr>
      </p:pic>
    </p:spTree>
    <p:extLst>
      <p:ext uri="{BB962C8B-B14F-4D97-AF65-F5344CB8AC3E}">
        <p14:creationId xmlns:p14="http://schemas.microsoft.com/office/powerpoint/2010/main" val="1292513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69" y="51490"/>
            <a:ext cx="3084844" cy="1529660"/>
          </a:xfrm>
        </p:spPr>
        <p:txBody>
          <a:bodyPr anchor="ctr">
            <a:normAutofit/>
          </a:bodyPr>
          <a:lstStyle/>
          <a:p>
            <a:r>
              <a:rPr lang="en-US" sz="3600" dirty="0">
                <a:solidFill>
                  <a:schemeClr val="bg1"/>
                </a:solidFill>
              </a:rPr>
              <a:t>Login	</a:t>
            </a:r>
          </a:p>
        </p:txBody>
      </p:sp>
      <p:sp>
        <p:nvSpPr>
          <p:cNvPr id="4" name="Content Placeholder 3">
            <a:extLst>
              <a:ext uri="{FF2B5EF4-FFF2-40B4-BE49-F238E27FC236}">
                <a16:creationId xmlns:a16="http://schemas.microsoft.com/office/drawing/2014/main" id="{4EB6D876-7192-45C0-B06A-8943F86B1EC5}"/>
              </a:ext>
            </a:extLst>
          </p:cNvPr>
          <p:cNvSpPr>
            <a:spLocks noGrp="1"/>
          </p:cNvSpPr>
          <p:nvPr>
            <p:ph idx="1"/>
          </p:nvPr>
        </p:nvSpPr>
        <p:spPr>
          <a:xfrm>
            <a:off x="245043" y="2140744"/>
            <a:ext cx="3579495" cy="3760891"/>
          </a:xfrm>
        </p:spPr>
        <p:txBody>
          <a:bodyPr/>
          <a:lstStyle/>
          <a:p>
            <a:r>
              <a:rPr lang="en-US" dirty="0">
                <a:solidFill>
                  <a:schemeClr val="bg1"/>
                </a:solidFill>
              </a:rPr>
              <a:t>This page includes a text field for both a username and password to be submitted to the server. It also gives the option to sign up for the service which navigates to the sign up page</a:t>
            </a:r>
          </a:p>
        </p:txBody>
      </p:sp>
      <p:pic>
        <p:nvPicPr>
          <p:cNvPr id="5" name="Picture 4">
            <a:extLst>
              <a:ext uri="{FF2B5EF4-FFF2-40B4-BE49-F238E27FC236}">
                <a16:creationId xmlns:a16="http://schemas.microsoft.com/office/drawing/2014/main" id="{676EAE8D-194B-4AC6-86DA-C1C3460CB323}"/>
              </a:ext>
            </a:extLst>
          </p:cNvPr>
          <p:cNvPicPr>
            <a:picLocks noChangeAspect="1"/>
          </p:cNvPicPr>
          <p:nvPr/>
        </p:nvPicPr>
        <p:blipFill>
          <a:blip r:embed="rId2"/>
          <a:stretch>
            <a:fillRect/>
          </a:stretch>
        </p:blipFill>
        <p:spPr>
          <a:xfrm>
            <a:off x="4050807" y="753416"/>
            <a:ext cx="8135508" cy="5148219"/>
          </a:xfrm>
          <a:prstGeom prst="rect">
            <a:avLst/>
          </a:prstGeom>
        </p:spPr>
      </p:pic>
    </p:spTree>
    <p:extLst>
      <p:ext uri="{BB962C8B-B14F-4D97-AF65-F5344CB8AC3E}">
        <p14:creationId xmlns:p14="http://schemas.microsoft.com/office/powerpoint/2010/main" val="2777999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69" y="51490"/>
            <a:ext cx="3084844" cy="1529660"/>
          </a:xfrm>
        </p:spPr>
        <p:txBody>
          <a:bodyPr anchor="ctr">
            <a:normAutofit/>
          </a:bodyPr>
          <a:lstStyle/>
          <a:p>
            <a:r>
              <a:rPr lang="en-US" sz="3600" dirty="0">
                <a:solidFill>
                  <a:schemeClr val="bg1"/>
                </a:solidFill>
              </a:rPr>
              <a:t>Current Medications	</a:t>
            </a:r>
          </a:p>
        </p:txBody>
      </p:sp>
      <p:sp>
        <p:nvSpPr>
          <p:cNvPr id="4" name="Content Placeholder 3">
            <a:extLst>
              <a:ext uri="{FF2B5EF4-FFF2-40B4-BE49-F238E27FC236}">
                <a16:creationId xmlns:a16="http://schemas.microsoft.com/office/drawing/2014/main" id="{4EB6D876-7192-45C0-B06A-8943F86B1EC5}"/>
              </a:ext>
            </a:extLst>
          </p:cNvPr>
          <p:cNvSpPr>
            <a:spLocks noGrp="1"/>
          </p:cNvSpPr>
          <p:nvPr>
            <p:ph idx="1"/>
          </p:nvPr>
        </p:nvSpPr>
        <p:spPr>
          <a:xfrm>
            <a:off x="245043" y="2140744"/>
            <a:ext cx="3579495" cy="3760891"/>
          </a:xfrm>
        </p:spPr>
        <p:txBody>
          <a:bodyPr/>
          <a:lstStyle/>
          <a:p>
            <a:r>
              <a:rPr lang="en-US" dirty="0">
                <a:solidFill>
                  <a:schemeClr val="bg1"/>
                </a:solidFill>
              </a:rPr>
              <a:t>Current medications is the landing page after signing in. It will show you all of your medications that you are currently tracking </a:t>
            </a:r>
            <a:r>
              <a:rPr lang="en-US" dirty="0" err="1">
                <a:solidFill>
                  <a:schemeClr val="bg1"/>
                </a:solidFill>
              </a:rPr>
              <a:t>aswell</a:t>
            </a:r>
            <a:r>
              <a:rPr lang="en-US" dirty="0">
                <a:solidFill>
                  <a:schemeClr val="bg1"/>
                </a:solidFill>
              </a:rPr>
              <a:t> as giving you the option to add/delete any medicines.</a:t>
            </a:r>
          </a:p>
        </p:txBody>
      </p:sp>
      <p:pic>
        <p:nvPicPr>
          <p:cNvPr id="5" name="Picture 4">
            <a:extLst>
              <a:ext uri="{FF2B5EF4-FFF2-40B4-BE49-F238E27FC236}">
                <a16:creationId xmlns:a16="http://schemas.microsoft.com/office/drawing/2014/main" id="{A73828E4-3EF3-4D77-9055-19E59AFF03B3}"/>
              </a:ext>
            </a:extLst>
          </p:cNvPr>
          <p:cNvPicPr>
            <a:picLocks noChangeAspect="1"/>
          </p:cNvPicPr>
          <p:nvPr/>
        </p:nvPicPr>
        <p:blipFill>
          <a:blip r:embed="rId2"/>
          <a:stretch>
            <a:fillRect/>
          </a:stretch>
        </p:blipFill>
        <p:spPr>
          <a:xfrm>
            <a:off x="4323327" y="298863"/>
            <a:ext cx="7635735" cy="6260274"/>
          </a:xfrm>
          <a:prstGeom prst="rect">
            <a:avLst/>
          </a:prstGeom>
        </p:spPr>
      </p:pic>
    </p:spTree>
    <p:extLst>
      <p:ext uri="{BB962C8B-B14F-4D97-AF65-F5344CB8AC3E}">
        <p14:creationId xmlns:p14="http://schemas.microsoft.com/office/powerpoint/2010/main" val="1577800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69" y="51490"/>
            <a:ext cx="3084844" cy="1529660"/>
          </a:xfrm>
        </p:spPr>
        <p:txBody>
          <a:bodyPr anchor="ctr">
            <a:normAutofit/>
          </a:bodyPr>
          <a:lstStyle/>
          <a:p>
            <a:r>
              <a:rPr lang="en-US" sz="3600" dirty="0">
                <a:solidFill>
                  <a:schemeClr val="bg1"/>
                </a:solidFill>
              </a:rPr>
              <a:t>Help</a:t>
            </a:r>
          </a:p>
        </p:txBody>
      </p:sp>
      <p:sp>
        <p:nvSpPr>
          <p:cNvPr id="4" name="Content Placeholder 3">
            <a:extLst>
              <a:ext uri="{FF2B5EF4-FFF2-40B4-BE49-F238E27FC236}">
                <a16:creationId xmlns:a16="http://schemas.microsoft.com/office/drawing/2014/main" id="{4EB6D876-7192-45C0-B06A-8943F86B1EC5}"/>
              </a:ext>
            </a:extLst>
          </p:cNvPr>
          <p:cNvSpPr>
            <a:spLocks noGrp="1"/>
          </p:cNvSpPr>
          <p:nvPr>
            <p:ph idx="1"/>
          </p:nvPr>
        </p:nvSpPr>
        <p:spPr>
          <a:xfrm>
            <a:off x="245043" y="2140744"/>
            <a:ext cx="3579495" cy="3760891"/>
          </a:xfrm>
        </p:spPr>
        <p:txBody>
          <a:bodyPr/>
          <a:lstStyle/>
          <a:p>
            <a:r>
              <a:rPr lang="en-US" dirty="0">
                <a:solidFill>
                  <a:schemeClr val="bg1"/>
                </a:solidFill>
              </a:rPr>
              <a:t>The help page is a page to contact us with any issues that you are having with the service. You can enter your information and it will send the same way as an email to us. We would respond back to the email provided by the user.</a:t>
            </a:r>
          </a:p>
        </p:txBody>
      </p:sp>
      <p:pic>
        <p:nvPicPr>
          <p:cNvPr id="5" name="Picture 4">
            <a:extLst>
              <a:ext uri="{FF2B5EF4-FFF2-40B4-BE49-F238E27FC236}">
                <a16:creationId xmlns:a16="http://schemas.microsoft.com/office/drawing/2014/main" id="{69781B24-6016-47B7-BCDB-BAF2FB547C60}"/>
              </a:ext>
            </a:extLst>
          </p:cNvPr>
          <p:cNvPicPr>
            <a:picLocks noChangeAspect="1"/>
          </p:cNvPicPr>
          <p:nvPr/>
        </p:nvPicPr>
        <p:blipFill>
          <a:blip r:embed="rId2"/>
          <a:stretch>
            <a:fillRect/>
          </a:stretch>
        </p:blipFill>
        <p:spPr>
          <a:xfrm>
            <a:off x="4160449" y="0"/>
            <a:ext cx="7921908" cy="6858000"/>
          </a:xfrm>
          <a:prstGeom prst="rect">
            <a:avLst/>
          </a:prstGeom>
        </p:spPr>
      </p:pic>
    </p:spTree>
    <p:extLst>
      <p:ext uri="{BB962C8B-B14F-4D97-AF65-F5344CB8AC3E}">
        <p14:creationId xmlns:p14="http://schemas.microsoft.com/office/powerpoint/2010/main" val="2754325601"/>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E5ECA37-C458-4BA2-A090-D7A19E07B434}">
  <ds:schemaRefs>
    <ds:schemaRef ds:uri="http://schemas.microsoft.com/sharepoint/v3/contenttype/forms"/>
  </ds:schemaRefs>
</ds:datastoreItem>
</file>

<file path=customXml/itemProps2.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4F503EC-3FFF-4193-A86F-39150E2BAC7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{ED0DAE82-4286-41BA-9BB4-295A1FF7AF38}tf11429527_win32</Template>
  <TotalTime>11</TotalTime>
  <Words>200</Words>
  <Application>Microsoft Office PowerPoint</Application>
  <PresentationFormat>Widescreen</PresentationFormat>
  <Paragraphs>13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Bookman Old Style</vt:lpstr>
      <vt:lpstr>Calibri</vt:lpstr>
      <vt:lpstr>Franklin Gothic Book</vt:lpstr>
      <vt:lpstr>1_RetrospectVTI</vt:lpstr>
      <vt:lpstr>Frontend development</vt:lpstr>
      <vt:lpstr>Index</vt:lpstr>
      <vt:lpstr>Sign-up</vt:lpstr>
      <vt:lpstr>Login </vt:lpstr>
      <vt:lpstr>Current Medications </vt:lpstr>
      <vt:lpstr>Help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Frontend development</dc:title>
  <dc:creator>Abbas Dargahi</dc:creator>
  <cp:lastModifiedBy>Abbas Dargahi</cp:lastModifiedBy>
  <cp:revision>1</cp:revision>
  <dcterms:created xsi:type="dcterms:W3CDTF">2021-07-31T02:36:33Z</dcterms:created>
  <dcterms:modified xsi:type="dcterms:W3CDTF">2021-07-31T02:47:56Z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