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25f60d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25f60d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25f60d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25f60d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25f60d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25f60d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25f60d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25f60d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25f60d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25f60d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25f60d1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25f60d1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25f60d1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25f60d1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Healthkeeper Medication Timer and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Week 2 Presentation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2"/>
              <a:t>Abbas Dargahi, Isaac Hodge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HealthKeeper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 for medication tracking and reminders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for those who take prescriptions and need help keeping track of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Considerable progress on the front end design of the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 and beginnings of backend engine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HTML, CSS, and some javascript implementation on the front-end.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of now we have four pages total which include a home page, current medications page, manage medications, and a page for help.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Upon further development we will implement a sign in/sign out feature utilizing Google </a:t>
            </a:r>
            <a:r>
              <a:rPr lang="en"/>
              <a:t>accounts</a:t>
            </a:r>
            <a:r>
              <a:rPr lang="en"/>
              <a:t>. 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WAMP software stack for backend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WAMP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Windows, Apache, MySQL,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stack for web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free software for creating the foundation of our system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675" y="3525100"/>
            <a:ext cx="1098600" cy="1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WAMP do?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WAMP </a:t>
            </a:r>
            <a:r>
              <a:rPr lang="en"/>
              <a:t>includes</a:t>
            </a:r>
            <a:r>
              <a:rPr lang="en"/>
              <a:t> all the tools to start up a dynamic web site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is a web server that allows your computer to host the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is a database management system for the storage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is a scripting language used to pull data from database and display it to the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Thanks to Apache, the website is currently accessible from other devices on the LAN, not just the local computer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running off of Apache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00" y="350500"/>
            <a:ext cx="7247582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Database in MySQL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75" y="343425"/>
            <a:ext cx="7247582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Completed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 html created and designed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Implementation of web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Creation of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To Do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Website access outside of 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“Manage Medications” tab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 database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Contact message set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Medication notification alerts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