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96d2a6c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96d2a6c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96d2a6c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96d2a6c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96d2a6c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96d2a6c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596d2a6c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596d2a6c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982417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5982417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596d2a6c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596d2a6c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982417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5982417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96d2a6c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596d2a6c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Healthkeeper Medication Timer and Tracker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Week 3 Presentation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32"/>
              <a:t>Abbas Dargahi, Isaac Hodge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HealthKeeper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program for medication tracking and reminders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for those who take prescriptions and need help keeping track of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Progress has been made to the frontend of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Considerable progress has been made to the backend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78475" y="108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and CSS were used for all of the front end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HTML code is accessed </a:t>
            </a:r>
            <a:r>
              <a:rPr lang="en"/>
              <a:t>through the PHP file that pulls from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this code was created locally through Notepad++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Using HTML and CSS is a classic combo that works to make stylizing a website simple to implement and accessible for back-end functionality.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 files and coding allow for dynamic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 pulls data automatically and can insert new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due to Apache web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Apache, MySQL, and PHP have given us all the functionality needed to create a dynamic website.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&amp; Logout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into a pre-existing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allows for users to access their own medication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Logout completely exits the account (cannot back-arrow)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8275"/>
            <a:ext cx="8839200" cy="352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 Page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look to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new user to create an account and have it stored into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created, the user is directed back to the login screen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750" y="2437325"/>
            <a:ext cx="4258507" cy="230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1544"/>
            <a:ext cx="9144001" cy="344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Completed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Further frontend designing and styling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Manage Medications tab removed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 functionality nearly fully implemented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Website can directly interact with server and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Signup functional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Login functional, stores personal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Logout fully working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displayed specific to individual accounts</a:t>
            </a:r>
            <a:endParaRPr/>
          </a:p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To Do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Finish html design and css style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button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delete button +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“Need Help?” tab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(Pop-up alerts for upcoming prescriptions)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(Update “next dose” automatically)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4832400" y="4568875"/>
            <a:ext cx="31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() -Hope to accomplish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