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f916ea6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f916ea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f916ea6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0f916ea6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f916ea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0f916ea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f916ea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f916ea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f916ea6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f916ea6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f916ea65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f916ea65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&amp;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12375"/>
            <a:ext cx="85206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Week 1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/>
              <a:t>Abbas Dargahi, Baktygul Aliev, Isaac Hodge, Rebekah Myers</a:t>
            </a:r>
            <a:endParaRPr sz="18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who take controlled substances and need reminders to request refills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who take medications and need reminders to take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understand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how many days left of medication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record multiple medications per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600" y="2393975"/>
            <a:ext cx="3665401" cy="27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cont.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262850" y="1108200"/>
            <a:ext cx="35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Currently, $0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world: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$15/hour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hours a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weeks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$6000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8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of Access: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Browser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2075"/>
            <a:ext cx="4655651" cy="19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Work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end will be written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for client information and medications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info will include name, date of birth, medications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Medication class will include name, prescription amount,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info will be stored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 in alphabetical order followed by date of birth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Work, Cont.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will be done in HTML, CSS,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Webpage will feature a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will show account info and current prescriptions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to add, delete, and refill prescriptions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options for well known medications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Alerts for ending prescriptions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Future Work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78475"/>
            <a:ext cx="85206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 we would like to expand our applications utilization further.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 gather more user data we will be able to push more personalized notifications and </a:t>
            </a:r>
            <a:r>
              <a:rPr lang="en"/>
              <a:t>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would like to expand our work into a mobile application.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would like to give users the ability to mention certain side-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effects as well as potential interactions with multiple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medications.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7778" l="46706" r="9408" t="7668"/>
          <a:stretch/>
        </p:blipFill>
        <p:spPr>
          <a:xfrm>
            <a:off x="6816100" y="2944950"/>
            <a:ext cx="1946376" cy="19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Future Work (cont.)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multiple versions of this application could be helpful to targeting different audiences. For example, having one version for a typical end user who takes medication as well as a version that is more of an industrial approach for uses in hospitals or private practices.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program could help in detecting what medicine would be a potential best for a client by comparing the data of users taking that medication currently and the potential user.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0" y="4055575"/>
            <a:ext cx="9310200" cy="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