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596d2a6c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596d2a6c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96d2a6c2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96d2a6c2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596d2a6c2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596d2a6c2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596d2a6c2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596d2a6c2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59824175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59824175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596d2a6c2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596d2a6c2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5982417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5982417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596d2a6c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596d2a6c2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Healthkeeper Medication Timer and Tracker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Week 3 Presentation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32"/>
              <a:t>Abbas Dargahi, Isaac Hodge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HealthKeeper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program for medication tracking and reminders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Designed for those who take prescriptions and need help keeping track of them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Progress has been made to the frontend of the project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Considerable progress has been made to the backend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78475" y="1085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and CSS were used for all of the front end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HTML code is accessed through the PHP file that pulls from the server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of this code was created locally through Notepad++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Using HTML and CSS is a classic combo that works to make stylizing a website simple to implement and accessible for back-end functionality.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PHP files and coding allow for dynamic website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PHP pulls data automatically and can insert new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due to Apache web server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Apache, MySQL, and PHP have given us all the functionality needed to create a dynamic website.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&amp; Logout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 into a pre-existing account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allows for users to access their own medication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Logout completely exits the account (cannot back-arrow)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8275"/>
            <a:ext cx="8839200" cy="3521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Signup Page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look to Login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new user to create an account and have it stored into the database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created, the user is directed back to the login screen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1544"/>
            <a:ext cx="9144001" cy="3440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</a:t>
            </a:r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Completed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Further frontend designing and styling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Manage Medications tab removed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Database functionality nearly fully implemented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Website can directly interact with server and database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Signup functional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Login functional, stores personal data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Logout fully working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 displayed specific to individual accounts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To Do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Finish html design and css style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button functionality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delete button + functionality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“Need Help?” tab functionality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(Pop-up alerts for upcoming prescriptions)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(Update “next dose” automatically)</a:t>
            </a:r>
            <a:endParaRPr/>
          </a:p>
        </p:txBody>
      </p:sp>
      <p:sp>
        <p:nvSpPr>
          <p:cNvPr id="104" name="Google Shape;104;p21"/>
          <p:cNvSpPr txBox="1"/>
          <p:nvPr/>
        </p:nvSpPr>
        <p:spPr>
          <a:xfrm>
            <a:off x="4832400" y="4568875"/>
            <a:ext cx="316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() -Hope to accomplish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On-screen Show (16:9)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Dark</vt:lpstr>
      <vt:lpstr>Healthkeeper Medication Timer and Tracker</vt:lpstr>
      <vt:lpstr>Introduction</vt:lpstr>
      <vt:lpstr>Frontend</vt:lpstr>
      <vt:lpstr>Backend</vt:lpstr>
      <vt:lpstr>Login &amp; Logout</vt:lpstr>
      <vt:lpstr>PowerPoint Presentation</vt:lpstr>
      <vt:lpstr>Signup Page</vt:lpstr>
      <vt:lpstr>PowerPoint Presentation</vt:lpstr>
      <vt:lpstr>Milestone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Healthkeeper Medication Timer and Tracker</dc:title>
  <cp:lastModifiedBy>Isaac Hodge</cp:lastModifiedBy>
  <cp:revision>1</cp:revision>
  <dcterms:modified xsi:type="dcterms:W3CDTF">2021-07-17T14:07:37Z</dcterms:modified>
</cp:coreProperties>
</file>