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95" r:id="rId2"/>
    <p:sldId id="393" r:id="rId3"/>
    <p:sldId id="409" r:id="rId4"/>
    <p:sldId id="410" r:id="rId5"/>
    <p:sldId id="413" r:id="rId6"/>
    <p:sldId id="411" r:id="rId7"/>
    <p:sldId id="414" r:id="rId8"/>
    <p:sldId id="412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4135" autoAdjust="0"/>
  </p:normalViewPr>
  <p:slideViewPr>
    <p:cSldViewPr>
      <p:cViewPr varScale="1">
        <p:scale>
          <a:sx n="54" d="100"/>
          <a:sy n="54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the website and discuss the many career options. </a:t>
            </a:r>
          </a:p>
          <a:p>
            <a:r>
              <a:rPr lang="en-US" dirty="0" smtClean="0"/>
              <a:t>https://niccs.us-cert.gov/training/tc/framework/categories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matching</a:t>
            </a:r>
            <a:r>
              <a:rPr lang="en-US" baseline="0" dirty="0" smtClean="0"/>
              <a:t> job title description with the student assigned that role.  </a:t>
            </a:r>
          </a:p>
          <a:p>
            <a:r>
              <a:rPr lang="en-US" baseline="0" dirty="0" smtClean="0"/>
              <a:t>Give each student a slip of paper with the role and role description.</a:t>
            </a:r>
          </a:p>
          <a:p>
            <a:r>
              <a:rPr lang="en-US" baseline="0" dirty="0" smtClean="0"/>
              <a:t>Give each student a worksheet with the role and description.  They need to write-in other student’s names matching the title.  They are not allowed to directly ask “Are you &lt;Job Title&gt;?” Instead they ask questions using the job description.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rc.nist.gov/nice/NICE_Workforce_Demand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iccs.us-cert.gov/training/tc/framework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iccs.us-cert.gov/training/tc/framework/catego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te.ed.gov/employabilityskil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09600"/>
            <a:ext cx="4972697" cy="1905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Resume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aimforbrilliance.org/wp-content/themes/aimins/images/ai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6" y="5334000"/>
            <a:ext cx="2579396" cy="8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1752600" cy="164050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16" y="2552798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85" y="6176604"/>
            <a:ext cx="2438400" cy="60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869632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csrc.nist.gov/nice/NICE_Workforce_Demand.pdf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2" y="152400"/>
            <a:ext cx="7632698" cy="556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34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2987"/>
            <a:ext cx="765238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779036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01637"/>
            <a:ext cx="3627120" cy="341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3440" y="5717232"/>
            <a:ext cx="7071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niccs.us-cert.gov/training/tc/framework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0"/>
            <a:ext cx="3048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9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292424" cy="654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91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60120"/>
            <a:ext cx="7549212" cy="5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"/>
            <a:ext cx="6767182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5267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http://cte.ed.gov/employabilityskills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1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job in cybersecurity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029200"/>
          </a:xfrm>
        </p:spPr>
        <p:txBody>
          <a:bodyPr/>
          <a:lstStyle/>
          <a:p>
            <a:r>
              <a:rPr lang="en-US" dirty="0" smtClean="0"/>
              <a:t>Education</a:t>
            </a:r>
          </a:p>
          <a:p>
            <a:r>
              <a:rPr lang="en-US" dirty="0" smtClean="0"/>
              <a:t>Training / Certifications</a:t>
            </a:r>
          </a:p>
          <a:p>
            <a:pPr lvl="1"/>
            <a:r>
              <a:rPr lang="en-US" dirty="0" smtClean="0"/>
              <a:t>Security+</a:t>
            </a:r>
          </a:p>
          <a:p>
            <a:pPr lvl="1"/>
            <a:r>
              <a:rPr lang="en-US" dirty="0" smtClean="0"/>
              <a:t>SSCP / CISSP</a:t>
            </a:r>
          </a:p>
          <a:p>
            <a:pPr lvl="1"/>
            <a:r>
              <a:rPr lang="en-US" dirty="0" smtClean="0"/>
              <a:t>SANS</a:t>
            </a:r>
          </a:p>
          <a:p>
            <a:r>
              <a:rPr lang="en-US" dirty="0" smtClean="0"/>
              <a:t>Experience</a:t>
            </a:r>
          </a:p>
          <a:p>
            <a:pPr lvl="1"/>
            <a:r>
              <a:rPr lang="en-US" dirty="0" err="1" smtClean="0"/>
              <a:t>CyberPatriot</a:t>
            </a:r>
            <a:endParaRPr lang="en-US" dirty="0" smtClean="0"/>
          </a:p>
          <a:p>
            <a:pPr lvl="1"/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Volunteer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NICCS Framework Specialty Areas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worksheet to match the job title and description with the student assigned that role.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174</Words>
  <Application>Microsoft Office PowerPoint</Application>
  <PresentationFormat>On-screen Show (4:3)</PresentationFormat>
  <Paragraphs>44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Cyber Resume</vt:lpstr>
      <vt:lpstr>Cybersecurity First Principles</vt:lpstr>
      <vt:lpstr>PowerPoint Presentation</vt:lpstr>
      <vt:lpstr>PowerPoint Presentation</vt:lpstr>
      <vt:lpstr>PowerPoint Presentation</vt:lpstr>
      <vt:lpstr>PowerPoint Presentation</vt:lpstr>
      <vt:lpstr>How to get a job in cybersecurity</vt:lpstr>
      <vt:lpstr>NICCS Framework Specialty Areas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231</cp:revision>
  <dcterms:created xsi:type="dcterms:W3CDTF">2006-08-16T00:00:00Z</dcterms:created>
  <dcterms:modified xsi:type="dcterms:W3CDTF">2016-07-21T15:12:52Z</dcterms:modified>
</cp:coreProperties>
</file>