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95" r:id="rId2"/>
    <p:sldId id="427" r:id="rId3"/>
    <p:sldId id="397" r:id="rId4"/>
    <p:sldId id="431" r:id="rId5"/>
    <p:sldId id="428" r:id="rId6"/>
    <p:sldId id="432" r:id="rId7"/>
    <p:sldId id="421" r:id="rId8"/>
    <p:sldId id="422" r:id="rId9"/>
    <p:sldId id="423" r:id="rId10"/>
    <p:sldId id="425" r:id="rId11"/>
    <p:sldId id="426" r:id="rId12"/>
    <p:sldId id="433" r:id="rId13"/>
    <p:sldId id="424" r:id="rId14"/>
    <p:sldId id="42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7166" autoAdjust="0"/>
  </p:normalViewPr>
  <p:slideViewPr>
    <p:cSldViewPr>
      <p:cViewPr>
        <p:scale>
          <a:sx n="70" d="100"/>
          <a:sy n="70" d="100"/>
        </p:scale>
        <p:origin x="-42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- Ransomware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- Ransomware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go to the site and try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lwarebytes.com/mwb-download/" TargetMode="External"/><Relationship Id="rId2" Type="http://schemas.openxmlformats.org/officeDocument/2006/relationships/hyperlink" Target="https://www.malwarebyte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eepingcomputer.com/download/junkware-removal-too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Hale/GenCyber-web-content/tree/master/day3/phishing-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afety/pc-security/malware-removal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516" y="533400"/>
            <a:ext cx="6477000" cy="1905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b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&amp; Destroy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15" y="5991159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for detecting / </a:t>
            </a:r>
            <a:br>
              <a:rPr lang="en-US" dirty="0"/>
            </a:br>
            <a:r>
              <a:rPr lang="en-US" dirty="0"/>
              <a:t>cleaning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Malwarebytes</a:t>
            </a:r>
          </a:p>
          <a:p>
            <a:pPr lvl="1"/>
            <a:r>
              <a:rPr lang="en-US" dirty="0" smtClean="0"/>
              <a:t>Free for home use</a:t>
            </a:r>
          </a:p>
          <a:p>
            <a:pPr lvl="1"/>
            <a:r>
              <a:rPr lang="en-US" dirty="0">
                <a:hlinkClick r:id="rId2"/>
              </a:rPr>
              <a:t>https://www.malwarebytes.com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3"/>
              </a:rPr>
              <a:t>https://www.malwarebytes.com/mwb-download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for detecting / </a:t>
            </a:r>
            <a:br>
              <a:rPr lang="en-US" dirty="0"/>
            </a:br>
            <a:r>
              <a:rPr lang="en-US" dirty="0"/>
              <a:t>cleaning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Junkware</a:t>
            </a:r>
            <a:r>
              <a:rPr lang="en-US" dirty="0" smtClean="0"/>
              <a:t> Removal Tool</a:t>
            </a:r>
          </a:p>
          <a:p>
            <a:pPr lvl="1"/>
            <a:r>
              <a:rPr lang="en-US" dirty="0" err="1"/>
              <a:t>Junkware</a:t>
            </a:r>
            <a:r>
              <a:rPr lang="en-US" dirty="0"/>
              <a:t> Removal Tool is a security utility that searches for and removes common adware, toolbars, and potentially unwanted programs (PUPs) from your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://www.bleepingcomputer.com/download/junkware-removal-tool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00200"/>
            <a:ext cx="5105400" cy="4525963"/>
          </a:xfrm>
        </p:spPr>
        <p:txBody>
          <a:bodyPr/>
          <a:lstStyle/>
          <a:p>
            <a:r>
              <a:rPr lang="en-US" dirty="0" smtClean="0"/>
              <a:t>Your Aunt Sally complains that her computer is running slow and there are often pop-ups when she’s on the Internet. </a:t>
            </a:r>
          </a:p>
          <a:p>
            <a:r>
              <a:rPr lang="en-US" dirty="0" smtClean="0"/>
              <a:t>She just got an email that looks suspicious.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http://www.adapt-it.co.uk/wp-content/uploads/2012/09/elderly_la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905000"/>
            <a:ext cx="2717042" cy="29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on other 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https://fsecureconsumer.files.wordpress.com/2016/02/top_android_malware_v3.png?w=2493&amp;h=17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19776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6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00200"/>
            <a:ext cx="5105400" cy="4525963"/>
          </a:xfrm>
        </p:spPr>
        <p:txBody>
          <a:bodyPr/>
          <a:lstStyle/>
          <a:p>
            <a:r>
              <a:rPr lang="en-US" dirty="0" smtClean="0"/>
              <a:t>Your Aunt Sally complains that her computer is running slow and there are often pop-ups when she’s on the Internet. </a:t>
            </a:r>
          </a:p>
          <a:p>
            <a:r>
              <a:rPr lang="en-US" dirty="0" smtClean="0"/>
              <a:t>She just got an email that looks suspicious.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 descr="http://www.adapt-it.co.uk/wp-content/uploads/2012/09/elderly_la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905000"/>
            <a:ext cx="2717042" cy="29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0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67076" y="6536531"/>
            <a:ext cx="208732" cy="303609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64DEA8D2-A1D2-4557-8420-1827C04AE4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 smtClean="0"/>
              <a:t>What is Malware?</a:t>
            </a:r>
            <a:endParaRPr lang="en-US" altLang="en-US" dirty="0"/>
          </a:p>
        </p:txBody>
      </p:sp>
      <p:pic>
        <p:nvPicPr>
          <p:cNvPr id="1026" name="Picture 2" descr="http://mx2.co/wp-content/uploads/2016/01/malware-categor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76400"/>
            <a:ext cx="7636551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malware?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67076" y="6536531"/>
            <a:ext cx="208732" cy="303609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64DEA8D2-A1D2-4557-8420-1827C04AE4D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 smtClean="0"/>
              <a:t>Zero-Day Vulnerabilities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6899"/>
            <a:ext cx="5029200" cy="499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4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UNO: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github.com/MLHale/GenCyber-web-content/tree/master/day3/phishing-demo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for detecting / </a:t>
            </a:r>
            <a:br>
              <a:rPr lang="en-US" dirty="0"/>
            </a:br>
            <a:r>
              <a:rPr lang="en-US" dirty="0"/>
              <a:t>cleaning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6019800"/>
            <a:ext cx="2514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Desktop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0" name="Picture 4" descr="http://www.opera-l.org/wp-content/uploads/2014/10/best_antivirus_and-ratings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943600" cy="41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for detecting / </a:t>
            </a:r>
            <a:br>
              <a:rPr lang="en-US" dirty="0"/>
            </a:br>
            <a:r>
              <a:rPr lang="en-US" dirty="0"/>
              <a:t>cleaning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VirusTotal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https://www.virustotal.com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it using a file on your Windows PC.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for detecting / </a:t>
            </a:r>
            <a:br>
              <a:rPr lang="en-US" dirty="0"/>
            </a:br>
            <a:r>
              <a:rPr lang="en-US" dirty="0"/>
              <a:t>cleaning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Microsoft Malicious Software </a:t>
            </a:r>
            <a:r>
              <a:rPr lang="en-US" dirty="0"/>
              <a:t>Removal Tool -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www.microsoft.com/en-us/safety/pc-security/malware-removal.aspx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239</Words>
  <Application>Microsoft Office PowerPoint</Application>
  <PresentationFormat>On-screen Show (4:3)</PresentationFormat>
  <Paragraphs>61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Malware Search &amp; Destroy</vt:lpstr>
      <vt:lpstr>HELP!</vt:lpstr>
      <vt:lpstr>What is Malware?</vt:lpstr>
      <vt:lpstr>How do you get malware?</vt:lpstr>
      <vt:lpstr>Zero-Day Vulnerabilities</vt:lpstr>
      <vt:lpstr>Phishing Demo</vt:lpstr>
      <vt:lpstr>Tools for detecting /  cleaning malware</vt:lpstr>
      <vt:lpstr>Tools for detecting /  cleaning malware</vt:lpstr>
      <vt:lpstr>Tools for detecting /  cleaning malware</vt:lpstr>
      <vt:lpstr>Tools for detecting /  cleaning malware</vt:lpstr>
      <vt:lpstr>Tools for detecting /  cleaning malware</vt:lpstr>
      <vt:lpstr>HELP!</vt:lpstr>
      <vt:lpstr>Malware on other OSs</vt:lpstr>
      <vt:lpstr>Cybersecurity First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248</cp:revision>
  <dcterms:created xsi:type="dcterms:W3CDTF">2006-08-16T00:00:00Z</dcterms:created>
  <dcterms:modified xsi:type="dcterms:W3CDTF">2016-07-21T15:12:18Z</dcterms:modified>
</cp:coreProperties>
</file>