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4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5" r:id="rId10"/>
    <p:sldId id="268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8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0BEBF-4C44-4BF2-A41C-CC68400E2668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4ECCD-80EF-478F-8643-935279772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19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9F3CD-B119-413C-8255-B51846EB4A3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2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https://www.raspbian.org/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9F3CD-B119-413C-8255-B51846EB4A3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65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FA2D-4DB1-4996-83FC-64FBB5E6D48D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0CF0-DC78-444E-81C6-5B17E7B87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88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FA2D-4DB1-4996-83FC-64FBB5E6D48D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0CF0-DC78-444E-81C6-5B17E7B87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31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FA2D-4DB1-4996-83FC-64FBB5E6D48D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0CF0-DC78-444E-81C6-5B17E7B87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5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FA2D-4DB1-4996-83FC-64FBB5E6D48D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0CF0-DC78-444E-81C6-5B17E7B87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7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FA2D-4DB1-4996-83FC-64FBB5E6D48D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0CF0-DC78-444E-81C6-5B17E7B87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1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FA2D-4DB1-4996-83FC-64FBB5E6D48D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0CF0-DC78-444E-81C6-5B17E7B87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9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FA2D-4DB1-4996-83FC-64FBB5E6D48D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0CF0-DC78-444E-81C6-5B17E7B87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0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FA2D-4DB1-4996-83FC-64FBB5E6D48D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0CF0-DC78-444E-81C6-5B17E7B87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5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FA2D-4DB1-4996-83FC-64FBB5E6D48D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0CF0-DC78-444E-81C6-5B17E7B87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1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FA2D-4DB1-4996-83FC-64FBB5E6D48D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0CF0-DC78-444E-81C6-5B17E7B87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5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FA2D-4DB1-4996-83FC-64FBB5E6D48D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0CF0-DC78-444E-81C6-5B17E7B87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3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FFA2D-4DB1-4996-83FC-64FBB5E6D48D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80CF0-DC78-444E-81C6-5B17E7B87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6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iG-jyDq1po" TargetMode="External"/><Relationship Id="rId2" Type="http://schemas.openxmlformats.org/officeDocument/2006/relationships/hyperlink" Target="https://www.raspberrypi.org/help/video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anakit.com/pi-cas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0504" y="609600"/>
            <a:ext cx="6344296" cy="19050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Raspberry Pi 3</a:t>
            </a:r>
            <a:br>
              <a:rPr lang="en-US" sz="5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Noobs &amp; </a:t>
            </a:r>
            <a:r>
              <a:rPr lang="en-US" sz="54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Raspbian</a:t>
            </a:r>
            <a:endParaRPr lang="en-US" sz="5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http://aimforbrilliance.org/wp-content/themes/aimins/images/aim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06" y="5334000"/>
            <a:ext cx="2579396" cy="84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953000"/>
            <a:ext cx="1752600" cy="1640502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716" y="2552798"/>
            <a:ext cx="2514600" cy="3220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6176604"/>
            <a:ext cx="2438400" cy="60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079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dirty="0" smtClean="0"/>
              <a:t>Raspberry Pi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DO NOT setup network (</a:t>
            </a:r>
            <a:r>
              <a:rPr lang="en-US" dirty="0" err="1" smtClean="0"/>
              <a:t>wifi</a:t>
            </a:r>
            <a:r>
              <a:rPr lang="en-US" dirty="0" smtClean="0"/>
              <a:t> or </a:t>
            </a:r>
            <a:r>
              <a:rPr lang="en-US" dirty="0" err="1" smtClean="0"/>
              <a:t>bluetooth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0130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Raspbian</a:t>
            </a:r>
            <a:r>
              <a:rPr lang="en-US" dirty="0" smtClean="0"/>
              <a:t> Terminal - Linux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074" name="Picture 2" descr="http://www.mbtechworks.com/wp-content/uploads/2015/06/Raspbian-600x5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942" y="2286000"/>
            <a:ext cx="6477000" cy="446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3124200" y="2381865"/>
            <a:ext cx="1219200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Start the Terminal to run Linux commands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9464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Booting your Raspberry 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050" name="Picture 2" descr="https://www.extremetech.com/wp-content/uploads/2016/02/Pi3BreakoutFeb2920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528215" cy="538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4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with </a:t>
            </a:r>
            <a:r>
              <a:rPr lang="en-US" dirty="0" err="1" smtClean="0"/>
              <a:t>CanaKit</a:t>
            </a:r>
            <a:r>
              <a:rPr lang="en-US" dirty="0" smtClean="0"/>
              <a:t> 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RTFM 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(instructions &amp; book, chapter 1)</a:t>
            </a:r>
          </a:p>
          <a:p>
            <a:r>
              <a:rPr lang="en-US" dirty="0">
                <a:hlinkClick r:id="rId2"/>
              </a:rPr>
              <a:t>https://www.raspberrypi.org/help/videos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Install </a:t>
            </a:r>
            <a:r>
              <a:rPr lang="en-US" dirty="0"/>
              <a:t>heatsinks </a:t>
            </a:r>
            <a:r>
              <a:rPr lang="en-US" sz="1800" dirty="0"/>
              <a:t>(</a:t>
            </a:r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www.youtube.com/watch?v=PiG-jyDq1po</a:t>
            </a:r>
            <a:r>
              <a:rPr lang="en-US" sz="1800" dirty="0" smtClean="0"/>
              <a:t> )</a:t>
            </a:r>
          </a:p>
          <a:p>
            <a:r>
              <a:rPr lang="en-US" dirty="0" smtClean="0"/>
              <a:t>Install the Pi in the case (p.3) </a:t>
            </a:r>
            <a:r>
              <a:rPr lang="en-US" sz="2400" dirty="0" smtClean="0">
                <a:hlinkClick r:id="rId4"/>
              </a:rPr>
              <a:t>http</a:t>
            </a:r>
            <a:r>
              <a:rPr lang="en-US" sz="2400" dirty="0">
                <a:hlinkClick r:id="rId4"/>
              </a:rPr>
              <a:t>://</a:t>
            </a:r>
            <a:r>
              <a:rPr lang="en-US" sz="2400" dirty="0" smtClean="0">
                <a:hlinkClick r:id="rId4"/>
              </a:rPr>
              <a:t>www.canakit.com/pi-case</a:t>
            </a:r>
            <a:endParaRPr lang="en-US" sz="2400" dirty="0" smtClean="0"/>
          </a:p>
          <a:p>
            <a:r>
              <a:rPr lang="en-US" dirty="0"/>
              <a:t>Insert MicroSD card pre-loaded with NOOBS into the MicroSD Card slot.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12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with </a:t>
            </a:r>
            <a:r>
              <a:rPr lang="en-US" dirty="0" err="1" smtClean="0"/>
              <a:t>CanaKit</a:t>
            </a:r>
            <a:r>
              <a:rPr lang="en-US" dirty="0" smtClean="0"/>
              <a:t> 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Connect Keyboard and mouse</a:t>
            </a:r>
          </a:p>
          <a:p>
            <a:r>
              <a:rPr lang="en-US" sz="2800" dirty="0" smtClean="0"/>
              <a:t>Connect </a:t>
            </a:r>
            <a:r>
              <a:rPr lang="en-US" sz="2800" dirty="0"/>
              <a:t>HDMI cable to monitor</a:t>
            </a:r>
            <a:endParaRPr lang="en-US" sz="1600" dirty="0"/>
          </a:p>
          <a:p>
            <a:r>
              <a:rPr lang="en-US" sz="2800" dirty="0"/>
              <a:t>Skip Step 5 (network cable)</a:t>
            </a:r>
          </a:p>
          <a:p>
            <a:r>
              <a:rPr lang="en-US" sz="2800" dirty="0"/>
              <a:t>Connect power adapter.</a:t>
            </a:r>
            <a:br>
              <a:rPr lang="en-US" sz="2800" dirty="0"/>
            </a:br>
            <a:r>
              <a:rPr lang="en-US" sz="2800" dirty="0" err="1"/>
              <a:t>Autostarts</a:t>
            </a:r>
            <a:r>
              <a:rPr lang="en-US" sz="2800" dirty="0"/>
              <a:t> once power is connected</a:t>
            </a:r>
            <a:r>
              <a:rPr lang="en-US" sz="280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69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Raspbian</a:t>
            </a:r>
            <a:r>
              <a:rPr lang="en-US" dirty="0"/>
              <a:t> and </a:t>
            </a:r>
            <a:r>
              <a:rPr lang="en-US" dirty="0" smtClean="0"/>
              <a:t>Noobs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76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Noobs </a:t>
            </a:r>
            <a:r>
              <a:rPr lang="en-US" sz="2800" dirty="0" err="1" smtClean="0"/>
              <a:t>autostarts</a:t>
            </a:r>
            <a:endParaRPr lang="en-US" sz="2800" dirty="0" smtClean="0"/>
          </a:p>
          <a:p>
            <a:r>
              <a:rPr lang="en-US" sz="2800" dirty="0" smtClean="0"/>
              <a:t>Noobs v1.9 – Built March 18, 2016</a:t>
            </a:r>
          </a:p>
          <a:p>
            <a:pPr lvl="1"/>
            <a:r>
              <a:rPr lang="en-US" sz="2400" dirty="0" smtClean="0"/>
              <a:t>Select </a:t>
            </a:r>
            <a:r>
              <a:rPr lang="en-US" sz="2400" dirty="0" err="1" smtClean="0"/>
              <a:t>Raspbian</a:t>
            </a:r>
            <a:r>
              <a:rPr lang="en-US" sz="2400" dirty="0" smtClean="0"/>
              <a:t> and click Install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371600"/>
            <a:ext cx="512445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8383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Raspbian</a:t>
            </a:r>
            <a:r>
              <a:rPr lang="en-US" dirty="0"/>
              <a:t> and </a:t>
            </a:r>
            <a:r>
              <a:rPr lang="en-US" dirty="0" smtClean="0"/>
              <a:t>Noobs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76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/>
              <a:t>Rasbpian</a:t>
            </a:r>
            <a:r>
              <a:rPr lang="en-US" sz="2800" dirty="0" smtClean="0"/>
              <a:t> installs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Wait for it…</a:t>
            </a:r>
          </a:p>
          <a:p>
            <a:r>
              <a:rPr lang="en-US" sz="2800" dirty="0" smtClean="0"/>
              <a:t>Learn about </a:t>
            </a:r>
            <a:r>
              <a:rPr lang="en-US" sz="2800" dirty="0" err="1" smtClean="0"/>
              <a:t>Raspbian</a:t>
            </a:r>
            <a:endParaRPr lang="en-US" sz="2800" dirty="0" smtClean="0"/>
          </a:p>
          <a:p>
            <a:r>
              <a:rPr lang="en-US" sz="2800" dirty="0" smtClean="0"/>
              <a:t>Read the book</a:t>
            </a:r>
          </a:p>
          <a:p>
            <a:r>
              <a:rPr lang="en-US" sz="2800" dirty="0" smtClean="0"/>
              <a:t>Watch videos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752600"/>
            <a:ext cx="459105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6100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on Raspberry 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u="sng" dirty="0" err="1" smtClean="0"/>
              <a:t>Raspbian</a:t>
            </a:r>
            <a:r>
              <a:rPr lang="en-US" b="1" u="sng" dirty="0" smtClean="0"/>
              <a:t> and Noobs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NOOBS</a:t>
            </a:r>
            <a:r>
              <a:rPr lang="en-US" dirty="0" smtClean="0"/>
              <a:t> </a:t>
            </a:r>
            <a:r>
              <a:rPr lang="en-US" dirty="0"/>
              <a:t>is a way to make setting up a Raspberry Pi for the first time much, much easier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Raspbian</a:t>
            </a:r>
            <a:r>
              <a:rPr lang="en-US" dirty="0"/>
              <a:t> is a free operating system based on </a:t>
            </a:r>
            <a:r>
              <a:rPr lang="en-US" dirty="0" err="1"/>
              <a:t>Debian</a:t>
            </a:r>
            <a:r>
              <a:rPr lang="en-US" dirty="0"/>
              <a:t> optimized for the Raspberry Pi hardware.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7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Raspbian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074" name="Picture 2" descr="http://www.mbtechworks.com/wp-content/uploads/2015/06/Raspbian-600x5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44929"/>
            <a:ext cx="6477000" cy="540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486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dirty="0" smtClean="0"/>
              <a:t>Raspberry Pi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Menu &gt; Preferences&gt; Raspberry Pi Configuration</a:t>
            </a:r>
            <a:br>
              <a:rPr lang="en-US" dirty="0" smtClean="0"/>
            </a:br>
            <a:r>
              <a:rPr lang="en-US" dirty="0" smtClean="0"/>
              <a:t>Set:</a:t>
            </a:r>
          </a:p>
          <a:p>
            <a:pPr lvl="1"/>
            <a:r>
              <a:rPr lang="en-US" dirty="0" smtClean="0"/>
              <a:t>Default Password </a:t>
            </a:r>
            <a:r>
              <a:rPr lang="en-US" sz="2400" dirty="0" smtClean="0"/>
              <a:t>(make sure it’s one you remember)</a:t>
            </a:r>
            <a:endParaRPr lang="en-US" dirty="0" smtClean="0"/>
          </a:p>
          <a:p>
            <a:pPr lvl="1"/>
            <a:r>
              <a:rPr lang="en-US" dirty="0" smtClean="0"/>
              <a:t>Hostname (First name, Last Initial)</a:t>
            </a:r>
          </a:p>
          <a:p>
            <a:pPr lvl="1"/>
            <a:r>
              <a:rPr lang="en-US" dirty="0" smtClean="0"/>
              <a:t>Locale</a:t>
            </a:r>
          </a:p>
          <a:p>
            <a:pPr lvl="1"/>
            <a:r>
              <a:rPr lang="en-US" dirty="0" err="1" smtClean="0"/>
              <a:t>Timezone</a:t>
            </a:r>
            <a:r>
              <a:rPr lang="en-US" dirty="0" smtClean="0"/>
              <a:t> (GMT-5)</a:t>
            </a:r>
          </a:p>
          <a:p>
            <a:pPr lvl="1"/>
            <a:r>
              <a:rPr lang="en-US" dirty="0" smtClean="0"/>
              <a:t>Keyboard Layout</a:t>
            </a:r>
          </a:p>
          <a:p>
            <a:r>
              <a:rPr lang="en-US" dirty="0" smtClean="0"/>
              <a:t>Change the keyboard country</a:t>
            </a:r>
          </a:p>
          <a:p>
            <a:r>
              <a:rPr lang="en-US" dirty="0" smtClean="0"/>
              <a:t>Add the following to the </a:t>
            </a:r>
            <a:r>
              <a:rPr lang="en-US" sz="2800" dirty="0" smtClean="0"/>
              <a:t>/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boot/cmdline.txt</a:t>
            </a:r>
            <a:r>
              <a:rPr lang="en-US" sz="2800" dirty="0" smtClean="0"/>
              <a:t> </a:t>
            </a:r>
            <a:r>
              <a:rPr lang="en-US" dirty="0" smtClean="0"/>
              <a:t>file</a:t>
            </a:r>
            <a:endParaRPr lang="en-US" sz="7600" dirty="0" smtClean="0"/>
          </a:p>
          <a:p>
            <a:pPr marL="800100" lvl="2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Usbhid.mousepoll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endParaRPr lang="en-US" sz="6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smtClean="0"/>
              <a:t>It’s not a separate line  but goes at the end of the only line in the file (it’s wrapped)</a:t>
            </a:r>
            <a:endParaRPr lang="en-US" sz="1600" dirty="0" smtClean="0"/>
          </a:p>
          <a:p>
            <a:r>
              <a:rPr lang="en-US" dirty="0" smtClean="0"/>
              <a:t>Will need to reboot.</a:t>
            </a:r>
          </a:p>
        </p:txBody>
      </p:sp>
    </p:spTree>
    <p:extLst>
      <p:ext uri="{BB962C8B-B14F-4D97-AF65-F5344CB8AC3E}">
        <p14:creationId xmlns:p14="http://schemas.microsoft.com/office/powerpoint/2010/main" val="4205912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197</Words>
  <Application>Microsoft Office PowerPoint</Application>
  <PresentationFormat>On-screen Show (4:3)</PresentationFormat>
  <Paragraphs>58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Raspberry Pi 3 Noobs &amp; Raspbian</vt:lpstr>
      <vt:lpstr>Booting your Raspberry Pi</vt:lpstr>
      <vt:lpstr>Getting Started with CanaKit Pi</vt:lpstr>
      <vt:lpstr>Getting Started with CanaKit Pi</vt:lpstr>
      <vt:lpstr>Raspbian and Noobs</vt:lpstr>
      <vt:lpstr>Raspbian and Noobs</vt:lpstr>
      <vt:lpstr>Linux on Raspberry Pi</vt:lpstr>
      <vt:lpstr>Raspbian</vt:lpstr>
      <vt:lpstr>Raspberry Pi Configuration</vt:lpstr>
      <vt:lpstr>Raspberry Pi Configuration</vt:lpstr>
      <vt:lpstr>Raspbian Terminal - Linux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 3 Noobs &amp; Raspbian</dc:title>
  <dc:creator>Ronald Woerner</dc:creator>
  <cp:lastModifiedBy>Ronald Woerner</cp:lastModifiedBy>
  <cp:revision>6</cp:revision>
  <dcterms:created xsi:type="dcterms:W3CDTF">2016-07-17T18:26:07Z</dcterms:created>
  <dcterms:modified xsi:type="dcterms:W3CDTF">2016-07-21T15:13:02Z</dcterms:modified>
</cp:coreProperties>
</file>