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nvite.slack.golangbridge.org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golangpoland/meetup_golang_warsaw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0496" y="1459689"/>
            <a:ext cx="2802843" cy="3880859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Box 11"/>
          <p:cNvSpPr txBox="1"/>
          <p:nvPr/>
        </p:nvSpPr>
        <p:spPr>
          <a:xfrm>
            <a:off x="45719" y="928774"/>
            <a:ext cx="12100562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3600">
                <a:latin typeface="Work Sans Bold"/>
                <a:ea typeface="Work Sans Bold"/>
                <a:cs typeface="Work Sans Bold"/>
                <a:sym typeface="Work Sans Bold"/>
              </a:defRPr>
            </a:pPr>
            <a:r>
              <a:t>Golang</a:t>
            </a:r>
            <a:r>
              <a:t> </a:t>
            </a:r>
            <a:r>
              <a:t>Warsaw</a:t>
            </a:r>
            <a:r>
              <a:t> </a:t>
            </a:r>
            <a:r>
              <a:t>#4</a:t>
            </a:r>
            <a:r>
              <a:t>8</a:t>
            </a:r>
          </a:p>
        </p:txBody>
      </p:sp>
      <p:sp>
        <p:nvSpPr>
          <p:cNvPr id="96" name="TextBox 1"/>
          <p:cNvSpPr txBox="1"/>
          <p:nvPr/>
        </p:nvSpPr>
        <p:spPr>
          <a:xfrm>
            <a:off x="45719" y="5225129"/>
            <a:ext cx="12100562" cy="80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Work Sans Bold"/>
                <a:ea typeface="Work Sans Bold"/>
                <a:cs typeface="Work Sans Bold"/>
                <a:sym typeface="Work Sans Bold"/>
              </a:defRPr>
            </a:pPr>
            <a:r>
              <a:t>15 September 2022 </a:t>
            </a:r>
            <a:br/>
            <a:r>
              <a:t>/ Przestrzeń Meta</a:t>
            </a:r>
          </a:p>
        </p:txBody>
      </p:sp>
      <p:pic>
        <p:nvPicPr>
          <p:cNvPr id="97" name="Graphic 5" descr="Graphic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58790" y="3510733"/>
            <a:ext cx="2593145" cy="80264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raphic 7" descr="Graphic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17513" y="2831125"/>
            <a:ext cx="1475699" cy="5072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Speakers wanted</a:t>
            </a:r>
          </a:p>
        </p:txBody>
      </p:sp>
      <p:pic>
        <p:nvPicPr>
          <p:cNvPr id="1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6550" y="1435100"/>
            <a:ext cx="6438900" cy="3987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extBox 6"/>
          <p:cNvSpPr txBox="1"/>
          <p:nvPr/>
        </p:nvSpPr>
        <p:spPr>
          <a:xfrm>
            <a:off x="3647171" y="5161289"/>
            <a:ext cx="453776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Please ask your colleages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Your talk</a:t>
            </a:r>
          </a:p>
        </p:txBody>
      </p:sp>
      <p:sp>
        <p:nvSpPr>
          <p:cNvPr id="105" name="TextBox 6"/>
          <p:cNvSpPr txBox="1"/>
          <p:nvPr/>
        </p:nvSpPr>
        <p:spPr>
          <a:xfrm>
            <a:off x="3647171" y="5161289"/>
            <a:ext cx="4537762" cy="510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8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Please ask your colleages</a:t>
            </a:r>
          </a:p>
        </p:txBody>
      </p:sp>
      <p:sp>
        <p:nvSpPr>
          <p:cNvPr id="106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</a:p>
          <a:p>
            <a:pPr marL="0" indent="0" algn="ctr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Write on #gopher slack to</a:t>
            </a:r>
            <a:br/>
            <a:r>
              <a:t>@Wojciech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Questions?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</a:p>
          <a:p>
            <a:pPr marL="0" indent="0" algn="ctr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Join channel #poland </a:t>
            </a:r>
            <a:br/>
            <a:r>
              <a:t>on gophers.slack.com.</a:t>
            </a:r>
          </a:p>
          <a:p>
            <a:pPr marL="0" indent="0" algn="ctr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</a:p>
          <a:p>
            <a:pPr marL="0" indent="0" algn="ctr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https://invite.slack.golangbridge.org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Agenda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411479" indent="-411479" defTabSz="822959">
              <a:lnSpc>
                <a:spcPct val="100000"/>
              </a:lnSpc>
              <a:spcBef>
                <a:spcPts val="900"/>
              </a:spcBef>
              <a:buFontTx/>
              <a:buAutoNum type="arabicPeriod" startAt="1"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How to deploy your first web application? </a:t>
            </a:r>
            <a:br/>
            <a:r>
              <a:t>- Jakub Daliga</a:t>
            </a:r>
            <a:br/>
          </a:p>
          <a:p>
            <a:pPr marL="411479" indent="-411479" defTabSz="822959">
              <a:lnSpc>
                <a:spcPct val="100000"/>
              </a:lnSpc>
              <a:spcBef>
                <a:spcPts val="900"/>
              </a:spcBef>
              <a:buFontTx/>
              <a:buAutoNum type="arabicPeriod" startAt="1"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Your announcements || Engineer lost &amp; found  </a:t>
            </a:r>
          </a:p>
          <a:p>
            <a:pPr marL="0" indent="0" defTabSz="822959">
              <a:lnSpc>
                <a:spcPct val="100000"/>
              </a:lnSpc>
              <a:spcBef>
                <a:spcPts val="900"/>
              </a:spcBef>
              <a:buSzTx/>
              <a:buNone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    Grab coffee/beer break [5 min]</a:t>
            </a:r>
            <a:br/>
          </a:p>
          <a:p>
            <a:pPr marL="0" indent="0" defTabSz="822959">
              <a:lnSpc>
                <a:spcPct val="100000"/>
              </a:lnSpc>
              <a:spcBef>
                <a:spcPts val="900"/>
              </a:spcBef>
              <a:buSzTx/>
              <a:buNone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3. Instrument your Go backend in minutes! </a:t>
            </a:r>
            <a:br/>
            <a:r>
              <a:t>    - Łukasz Gut (Grafana)</a:t>
            </a:r>
          </a:p>
          <a:p>
            <a:pPr marL="0" indent="0" defTabSz="822959">
              <a:lnSpc>
                <a:spcPct val="100000"/>
              </a:lnSpc>
              <a:spcBef>
                <a:spcPts val="900"/>
              </a:spcBef>
              <a:buSzTx/>
              <a:buNone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</a:p>
          <a:p>
            <a:pPr marL="0" indent="0" defTabSz="822959">
              <a:lnSpc>
                <a:spcPct val="100000"/>
              </a:lnSpc>
              <a:spcBef>
                <a:spcPts val="900"/>
              </a:spcBef>
              <a:buSzTx/>
              <a:buNone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4. After: Koszyki</a:t>
            </a:r>
          </a:p>
          <a:p>
            <a:pPr marL="0" indent="0" defTabSz="822959">
              <a:lnSpc>
                <a:spcPct val="100000"/>
              </a:lnSpc>
              <a:spcBef>
                <a:spcPts val="900"/>
              </a:spcBef>
              <a:buSzTx/>
              <a:buNone/>
              <a:defRPr sz="1979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 </a:t>
            </a:r>
            <a:br/>
            <a:r>
              <a:t>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Sponsors</a:t>
            </a:r>
          </a:p>
        </p:txBody>
      </p:sp>
      <p:pic>
        <p:nvPicPr>
          <p:cNvPr id="115" name="Graphic 5" descr="Graphic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69257" y="2789806"/>
            <a:ext cx="4130174" cy="1278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2689" y="2434718"/>
            <a:ext cx="4130174" cy="2323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Sponsors</a:t>
            </a:r>
          </a:p>
        </p:txBody>
      </p:sp>
      <p:pic>
        <p:nvPicPr>
          <p:cNvPr id="1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8226" y="1681777"/>
            <a:ext cx="2155548" cy="298460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3"/>
          <p:cNvSpPr txBox="1"/>
          <p:nvPr/>
        </p:nvSpPr>
        <p:spPr>
          <a:xfrm>
            <a:off x="45719" y="4775310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700">
                <a:latin typeface="Work Sans Bold"/>
                <a:ea typeface="Work Sans Bold"/>
                <a:cs typeface="Work Sans Bold"/>
                <a:sym typeface="Work Sans Bold"/>
              </a:defRPr>
            </a:lvl1pPr>
          </a:lstStyle>
          <a:p>
            <a:pPr/>
            <a:r>
              <a:t>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algn="ctr">
              <a:defRPr sz="39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Ideas? Shall we do sth different/new?</a:t>
            </a:r>
            <a:br/>
          </a:p>
        </p:txBody>
      </p:sp>
      <p:pic>
        <p:nvPicPr>
          <p:cNvPr id="12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77186" y="1714500"/>
            <a:ext cx="4637628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 3"/>
          <p:cNvSpPr txBox="1"/>
          <p:nvPr/>
        </p:nvSpPr>
        <p:spPr>
          <a:xfrm>
            <a:off x="4262838" y="5504058"/>
            <a:ext cx="3609341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200"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It is your meetup.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Work Sans Regular"/>
                <a:ea typeface="Work Sans Regular"/>
                <a:cs typeface="Work Sans Regular"/>
                <a:sym typeface="Work Sans Regular"/>
              </a:defRPr>
            </a:lvl1pPr>
          </a:lstStyle>
          <a:p>
            <a:pPr/>
            <a:r>
              <a:t>Where to find us?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Slack: #poland / #poland-warsaw</a:t>
            </a:r>
          </a:p>
          <a:p>
            <a:pPr marL="0" indent="0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</a:p>
          <a:p>
            <a:pPr marL="0" indent="0">
              <a:buSzTx/>
              <a:buNone/>
              <a:defRPr sz="40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Twitter: </a:t>
            </a:r>
            <a:r>
              <a:rPr sz="3600"/>
              <a:t>@golangwaw</a:t>
            </a:r>
            <a:endParaRPr sz="3600"/>
          </a:p>
          <a:p>
            <a:pPr marL="0" indent="0">
              <a:buSzTx/>
              <a:buNone/>
              <a:defRPr sz="3600">
                <a:latin typeface="Work Sans Regular"/>
                <a:ea typeface="Work Sans Regular"/>
                <a:cs typeface="Work Sans Regular"/>
                <a:sym typeface="Work Sans Regular"/>
              </a:defRPr>
            </a:pPr>
          </a:p>
          <a:p>
            <a:pPr marL="0" indent="0">
              <a:buSzTx/>
              <a:buNone/>
              <a:defRPr sz="3200">
                <a:latin typeface="Work Sans Regular"/>
                <a:ea typeface="Work Sans Regular"/>
                <a:cs typeface="Work Sans Regular"/>
                <a:sym typeface="Work Sans Regular"/>
              </a:defRPr>
            </a:pPr>
            <a:r>
              <a:t>Slides: </a:t>
            </a:r>
            <a:br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https://github.com/golangpoland/meetup_golang_warsaw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