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7"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embeddedFontLst>
    <p:embeddedFont>
      <p:font typeface="Open Sans" panose="020B0606030504020204" pitchFamily="34" charset="0"/>
      <p:regular r:id="rId10"/>
      <p:bold r:id="rId11"/>
      <p:italic r:id="rId12"/>
      <p:boldItalic r:id="rId13"/>
    </p:embeddedFont>
    <p:embeddedFont>
      <p:font typeface="Open Sans SemiBold" panose="020B0606030504020204" pitchFamily="34" charset="0"/>
      <p:regular r:id="rId14"/>
      <p:bold r:id="rId15"/>
      <p:italic r:id="rId16"/>
      <p:boldItalic r:id="rId17"/>
    </p:embeddedFont>
    <p:embeddedFont>
      <p:font typeface="Work Sans" pitchFamily="2" charset="77"/>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p:cViewPr varScale="1">
        <p:scale>
          <a:sx n="104" d="100"/>
          <a:sy n="104" d="100"/>
        </p:scale>
        <p:origin x="232" y="5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viewProps" Target="viewProp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 name="Google Shape;4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 name="Google Shape;5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 name="Google Shape;60;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457200" lvl="0" indent="-323850" algn="l" rtl="0">
              <a:spcBef>
                <a:spcPts val="0"/>
              </a:spcBef>
              <a:spcAft>
                <a:spcPts val="0"/>
              </a:spcAft>
              <a:buClr>
                <a:schemeClr val="dk1"/>
              </a:buClr>
              <a:buSzPts val="1500"/>
              <a:buChar char="●"/>
            </a:pPr>
            <a:r>
              <a:rPr lang="en-GB" sz="1500">
                <a:solidFill>
                  <a:schemeClr val="dk1"/>
                </a:solidFill>
                <a:latin typeface="Arial"/>
                <a:ea typeface="Arial"/>
                <a:cs typeface="Arial"/>
                <a:sym typeface="Arial"/>
              </a:rPr>
              <a:t>Go-first End to End Tests for Highly Stateful Features</a:t>
            </a:r>
            <a:endParaRPr sz="1500">
              <a:solidFill>
                <a:schemeClr val="dk1"/>
              </a:solidFill>
              <a:latin typeface="Arial"/>
              <a:ea typeface="Arial"/>
              <a:cs typeface="Arial"/>
              <a:sym typeface="Arial"/>
            </a:endParaRPr>
          </a:p>
          <a:p>
            <a:pPr marL="0" lvl="0" indent="0" algn="l" rtl="0">
              <a:spcBef>
                <a:spcPts val="0"/>
              </a:spcBef>
              <a:spcAft>
                <a:spcPts val="0"/>
              </a:spcAft>
              <a:buNone/>
            </a:pPr>
            <a:endParaRPr sz="1500">
              <a:solidFill>
                <a:schemeClr val="dk1"/>
              </a:solidFill>
              <a:latin typeface="Arial"/>
              <a:ea typeface="Arial"/>
              <a:cs typeface="Arial"/>
              <a:sym typeface="Arial"/>
            </a:endParaRPr>
          </a:p>
          <a:p>
            <a:pPr marL="0" lvl="0" indent="0" algn="l" rtl="0">
              <a:spcBef>
                <a:spcPts val="0"/>
              </a:spcBef>
              <a:spcAft>
                <a:spcPts val="0"/>
              </a:spcAft>
              <a:buNone/>
            </a:pPr>
            <a:r>
              <a:rPr lang="en-GB" sz="1500">
                <a:solidFill>
                  <a:schemeClr val="dk1"/>
                </a:solidFill>
                <a:latin typeface="Arial"/>
                <a:ea typeface="Arial"/>
                <a:cs typeface="Arial"/>
                <a:sym typeface="Arial"/>
              </a:rPr>
              <a:t>Kuba is an interim lead of OpenTofu and Software Engineering Team Lead at Spacelift. Maintainer of open source projects OctoSQL and jql. Passionate about the architecture and development of scalable, observable distributed systems.</a:t>
            </a:r>
            <a:endParaRPr sz="1500">
              <a:solidFill>
                <a:schemeClr val="dk1"/>
              </a:solidFill>
              <a:latin typeface="Arial"/>
              <a:ea typeface="Arial"/>
              <a:cs typeface="Arial"/>
              <a:sym typeface="Arial"/>
            </a:endParaRPr>
          </a:p>
          <a:p>
            <a:pPr marL="0" lvl="0" indent="0" algn="l" rtl="0">
              <a:spcBef>
                <a:spcPts val="0"/>
              </a:spcBef>
              <a:spcAft>
                <a:spcPts val="0"/>
              </a:spcAft>
              <a:buNone/>
            </a:pPr>
            <a:endParaRPr sz="1500">
              <a:solidFill>
                <a:schemeClr val="dk1"/>
              </a:solidFill>
              <a:latin typeface="Arial"/>
              <a:ea typeface="Arial"/>
              <a:cs typeface="Arial"/>
              <a:sym typeface="Arial"/>
            </a:endParaRPr>
          </a:p>
          <a:p>
            <a:pPr marL="457200" lvl="0" indent="-323850" algn="l" rtl="0">
              <a:spcBef>
                <a:spcPts val="0"/>
              </a:spcBef>
              <a:spcAft>
                <a:spcPts val="0"/>
              </a:spcAft>
              <a:buClr>
                <a:schemeClr val="dk1"/>
              </a:buClr>
              <a:buSzPts val="1500"/>
              <a:buChar char="●"/>
            </a:pPr>
            <a:r>
              <a:rPr lang="en-GB" sz="1500">
                <a:solidFill>
                  <a:schemeClr val="dk1"/>
                </a:solidFill>
                <a:latin typeface="Arial"/>
                <a:ea typeface="Arial"/>
                <a:cs typeface="Arial"/>
                <a:sym typeface="Arial"/>
              </a:rPr>
              <a:t>Discussion Panel on Engineering Principles</a:t>
            </a:r>
            <a:endParaRPr sz="1500">
              <a:solidFill>
                <a:schemeClr val="dk1"/>
              </a:solidFill>
              <a:latin typeface="Arial"/>
              <a:ea typeface="Arial"/>
              <a:cs typeface="Arial"/>
              <a:sym typeface="Arial"/>
            </a:endParaRPr>
          </a:p>
          <a:p>
            <a:pPr marL="0" lvl="0" indent="0" algn="l" rtl="0">
              <a:spcBef>
                <a:spcPts val="0"/>
              </a:spcBef>
              <a:spcAft>
                <a:spcPts val="0"/>
              </a:spcAft>
              <a:buNone/>
            </a:pPr>
            <a:endParaRPr sz="1500">
              <a:solidFill>
                <a:schemeClr val="dk1"/>
              </a:solidFill>
              <a:latin typeface="Arial"/>
              <a:ea typeface="Arial"/>
              <a:cs typeface="Arial"/>
              <a:sym typeface="Arial"/>
            </a:endParaRPr>
          </a:p>
          <a:p>
            <a:pPr marL="0" lvl="0" indent="0" algn="l" rtl="0">
              <a:spcBef>
                <a:spcPts val="0"/>
              </a:spcBef>
              <a:spcAft>
                <a:spcPts val="0"/>
              </a:spcAft>
              <a:buNone/>
            </a:pPr>
            <a:r>
              <a:rPr lang="en-GB" sz="1500">
                <a:solidFill>
                  <a:schemeClr val="dk1"/>
                </a:solidFill>
                <a:latin typeface="Arial"/>
                <a:ea typeface="Arial"/>
                <a:cs typeface="Arial"/>
                <a:sym typeface="Arial"/>
              </a:rPr>
              <a:t>Open debate</a:t>
            </a:r>
            <a:endParaRPr sz="1500">
              <a:solidFill>
                <a:schemeClr val="dk1"/>
              </a:solidFill>
              <a:latin typeface="Arial"/>
              <a:ea typeface="Arial"/>
              <a:cs typeface="Arial"/>
              <a:sym typeface="Arial"/>
            </a:endParaRPr>
          </a:p>
        </p:txBody>
      </p:sp>
      <p:sp>
        <p:nvSpPr>
          <p:cNvPr id="68" name="Google Shape;68;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 name="Google Shape;74;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806c394010_0_2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1" name="Google Shape;81;g2806c394010_0_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tx">
  <p:cSld name="TITLE_AND_BODY">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838200" y="365125"/>
            <a:ext cx="10515600" cy="1325563"/>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11" name="Google Shape;11;p2"/>
          <p:cNvSpPr txBox="1">
            <a:spLocks noGrp="1"/>
          </p:cNvSpPr>
          <p:nvPr>
            <p:ph type="body" idx="1"/>
          </p:nvPr>
        </p:nvSpPr>
        <p:spPr>
          <a:xfrm>
            <a:off x="838200" y="1825625"/>
            <a:ext cx="10515600" cy="4351338"/>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000"/>
              </a:spcBef>
              <a:spcAft>
                <a:spcPts val="0"/>
              </a:spcAft>
              <a:buClr>
                <a:srgbClr val="000000"/>
              </a:buClr>
              <a:buSzPts val="1800"/>
              <a:buChar char="•"/>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12" name="Google Shape;12;p2"/>
          <p:cNvSpPr txBox="1">
            <a:spLocks noGrp="1"/>
          </p:cNvSpPr>
          <p:nvPr>
            <p:ph type="sldNum" idx="12"/>
          </p:nvPr>
        </p:nvSpPr>
        <p:spPr>
          <a:xfrm>
            <a:off x="11095176" y="6414760"/>
            <a:ext cx="258624" cy="248305"/>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888888"/>
              </a:buClr>
              <a:buSzPts val="1200"/>
              <a:buFont typeface="Calibri"/>
              <a:buNone/>
              <a:defRPr sz="1200">
                <a:solidFill>
                  <a:srgbClr val="888888"/>
                </a:solidFill>
              </a:defRPr>
            </a:lvl1pPr>
            <a:lvl2pPr marL="0" lvl="1" indent="0" algn="r">
              <a:lnSpc>
                <a:spcPct val="100000"/>
              </a:lnSpc>
              <a:spcBef>
                <a:spcPts val="0"/>
              </a:spcBef>
              <a:spcAft>
                <a:spcPts val="0"/>
              </a:spcAft>
              <a:buClr>
                <a:srgbClr val="888888"/>
              </a:buClr>
              <a:buSzPts val="1200"/>
              <a:buFont typeface="Calibri"/>
              <a:buNone/>
              <a:defRPr sz="1200">
                <a:solidFill>
                  <a:srgbClr val="888888"/>
                </a:solidFill>
              </a:defRPr>
            </a:lvl2pPr>
            <a:lvl3pPr marL="0" lvl="2" indent="0" algn="r">
              <a:lnSpc>
                <a:spcPct val="100000"/>
              </a:lnSpc>
              <a:spcBef>
                <a:spcPts val="0"/>
              </a:spcBef>
              <a:spcAft>
                <a:spcPts val="0"/>
              </a:spcAft>
              <a:buClr>
                <a:srgbClr val="888888"/>
              </a:buClr>
              <a:buSzPts val="1200"/>
              <a:buFont typeface="Calibri"/>
              <a:buNone/>
              <a:defRPr sz="1200">
                <a:solidFill>
                  <a:srgbClr val="888888"/>
                </a:solidFill>
              </a:defRPr>
            </a:lvl3pPr>
            <a:lvl4pPr marL="0" lvl="3" indent="0" algn="r">
              <a:lnSpc>
                <a:spcPct val="100000"/>
              </a:lnSpc>
              <a:spcBef>
                <a:spcPts val="0"/>
              </a:spcBef>
              <a:spcAft>
                <a:spcPts val="0"/>
              </a:spcAft>
              <a:buClr>
                <a:srgbClr val="888888"/>
              </a:buClr>
              <a:buSzPts val="1200"/>
              <a:buFont typeface="Calibri"/>
              <a:buNone/>
              <a:defRPr sz="1200">
                <a:solidFill>
                  <a:srgbClr val="888888"/>
                </a:solidFill>
              </a:defRPr>
            </a:lvl4pPr>
            <a:lvl5pPr marL="0" lvl="4" indent="0" algn="r">
              <a:lnSpc>
                <a:spcPct val="100000"/>
              </a:lnSpc>
              <a:spcBef>
                <a:spcPts val="0"/>
              </a:spcBef>
              <a:spcAft>
                <a:spcPts val="0"/>
              </a:spcAft>
              <a:buClr>
                <a:srgbClr val="888888"/>
              </a:buClr>
              <a:buSzPts val="1200"/>
              <a:buFont typeface="Calibri"/>
              <a:buNone/>
              <a:defRPr sz="1200">
                <a:solidFill>
                  <a:srgbClr val="888888"/>
                </a:solidFill>
              </a:defRPr>
            </a:lvl5pPr>
            <a:lvl6pPr marL="0" lvl="5" indent="0" algn="r">
              <a:lnSpc>
                <a:spcPct val="100000"/>
              </a:lnSpc>
              <a:spcBef>
                <a:spcPts val="0"/>
              </a:spcBef>
              <a:spcAft>
                <a:spcPts val="0"/>
              </a:spcAft>
              <a:buClr>
                <a:srgbClr val="888888"/>
              </a:buClr>
              <a:buSzPts val="1200"/>
              <a:buFont typeface="Calibri"/>
              <a:buNone/>
              <a:defRPr sz="1200">
                <a:solidFill>
                  <a:srgbClr val="888888"/>
                </a:solidFill>
              </a:defRPr>
            </a:lvl6pPr>
            <a:lvl7pPr marL="0" lvl="6" indent="0" algn="r">
              <a:lnSpc>
                <a:spcPct val="100000"/>
              </a:lnSpc>
              <a:spcBef>
                <a:spcPts val="0"/>
              </a:spcBef>
              <a:spcAft>
                <a:spcPts val="0"/>
              </a:spcAft>
              <a:buClr>
                <a:srgbClr val="888888"/>
              </a:buClr>
              <a:buSzPts val="1200"/>
              <a:buFont typeface="Calibri"/>
              <a:buNone/>
              <a:defRPr sz="1200">
                <a:solidFill>
                  <a:srgbClr val="888888"/>
                </a:solidFill>
              </a:defRPr>
            </a:lvl7pPr>
            <a:lvl8pPr marL="0" lvl="7" indent="0" algn="r">
              <a:lnSpc>
                <a:spcPct val="100000"/>
              </a:lnSpc>
              <a:spcBef>
                <a:spcPts val="0"/>
              </a:spcBef>
              <a:spcAft>
                <a:spcPts val="0"/>
              </a:spcAft>
              <a:buClr>
                <a:srgbClr val="888888"/>
              </a:buClr>
              <a:buSzPts val="1200"/>
              <a:buFont typeface="Calibri"/>
              <a:buNone/>
              <a:defRPr sz="1200">
                <a:solidFill>
                  <a:srgbClr val="888888"/>
                </a:solidFill>
              </a:defRPr>
            </a:lvl8pPr>
            <a:lvl9pPr marL="0" lvl="8" indent="0" algn="r">
              <a:lnSpc>
                <a:spcPct val="100000"/>
              </a:lnSpc>
              <a:spcBef>
                <a:spcPts val="0"/>
              </a:spcBef>
              <a:spcAft>
                <a:spcPts val="0"/>
              </a:spcAft>
              <a:buClr>
                <a:srgbClr val="888888"/>
              </a:buClr>
              <a:buSzPts val="1200"/>
              <a:buFont typeface="Calibri"/>
              <a:buNone/>
              <a:defRPr sz="1200">
                <a:solidFill>
                  <a:srgbClr val="888888"/>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524000" y="1122362"/>
            <a:ext cx="9144000" cy="2387601"/>
          </a:xfrm>
          <a:prstGeom prst="rect">
            <a:avLst/>
          </a:prstGeom>
          <a:noFill/>
          <a:ln>
            <a:noFill/>
          </a:ln>
        </p:spPr>
        <p:txBody>
          <a:bodyPr spcFirstLastPara="1" wrap="square" lIns="45700" tIns="45700" rIns="45700" bIns="45700" anchor="b" anchorCtr="0">
            <a:normAutofit/>
          </a:bodyPr>
          <a:lstStyle>
            <a:lvl1pPr lvl="0" algn="ctr">
              <a:lnSpc>
                <a:spcPct val="90000"/>
              </a:lnSpc>
              <a:spcBef>
                <a:spcPts val="0"/>
              </a:spcBef>
              <a:spcAft>
                <a:spcPts val="0"/>
              </a:spcAft>
              <a:buClr>
                <a:srgbClr val="000000"/>
              </a:buClr>
              <a:buSzPts val="6000"/>
              <a:buFont typeface="Calibri"/>
              <a:buNone/>
              <a:defRPr sz="60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15" name="Google Shape;15;p3"/>
          <p:cNvSpPr txBox="1">
            <a:spLocks noGrp="1"/>
          </p:cNvSpPr>
          <p:nvPr>
            <p:ph type="body" idx="1"/>
          </p:nvPr>
        </p:nvSpPr>
        <p:spPr>
          <a:xfrm>
            <a:off x="1524000" y="3602037"/>
            <a:ext cx="9144000" cy="1655763"/>
          </a:xfrm>
          <a:prstGeom prst="rect">
            <a:avLst/>
          </a:prstGeom>
          <a:noFill/>
          <a:ln>
            <a:noFill/>
          </a:ln>
        </p:spPr>
        <p:txBody>
          <a:bodyPr spcFirstLastPara="1" wrap="square" lIns="45700" tIns="45700" rIns="45700" bIns="45700" anchor="t" anchorCtr="0">
            <a:normAutofit/>
          </a:bodyPr>
          <a:lstStyle>
            <a:lvl1pPr marL="457200" lvl="0" indent="-228600" algn="ctr">
              <a:lnSpc>
                <a:spcPct val="90000"/>
              </a:lnSpc>
              <a:spcBef>
                <a:spcPts val="1000"/>
              </a:spcBef>
              <a:spcAft>
                <a:spcPts val="0"/>
              </a:spcAft>
              <a:buClr>
                <a:srgbClr val="000000"/>
              </a:buClr>
              <a:buSzPts val="2400"/>
              <a:buFont typeface="Calibri"/>
              <a:buNone/>
              <a:defRPr sz="2400"/>
            </a:lvl1pPr>
            <a:lvl2pPr marL="914400" lvl="1" indent="-228600" algn="ctr">
              <a:lnSpc>
                <a:spcPct val="90000"/>
              </a:lnSpc>
              <a:spcBef>
                <a:spcPts val="1000"/>
              </a:spcBef>
              <a:spcAft>
                <a:spcPts val="0"/>
              </a:spcAft>
              <a:buClr>
                <a:srgbClr val="000000"/>
              </a:buClr>
              <a:buSzPts val="2400"/>
              <a:buFont typeface="Calibri"/>
              <a:buNone/>
              <a:defRPr sz="2400"/>
            </a:lvl2pPr>
            <a:lvl3pPr marL="1371600" lvl="2" indent="-228600" algn="ctr">
              <a:lnSpc>
                <a:spcPct val="90000"/>
              </a:lnSpc>
              <a:spcBef>
                <a:spcPts val="1000"/>
              </a:spcBef>
              <a:spcAft>
                <a:spcPts val="0"/>
              </a:spcAft>
              <a:buClr>
                <a:srgbClr val="000000"/>
              </a:buClr>
              <a:buSzPts val="2400"/>
              <a:buFont typeface="Calibri"/>
              <a:buNone/>
              <a:defRPr sz="2400"/>
            </a:lvl3pPr>
            <a:lvl4pPr marL="1828800" lvl="3" indent="-228600" algn="ctr">
              <a:lnSpc>
                <a:spcPct val="90000"/>
              </a:lnSpc>
              <a:spcBef>
                <a:spcPts val="1000"/>
              </a:spcBef>
              <a:spcAft>
                <a:spcPts val="0"/>
              </a:spcAft>
              <a:buClr>
                <a:srgbClr val="000000"/>
              </a:buClr>
              <a:buSzPts val="2400"/>
              <a:buFont typeface="Calibri"/>
              <a:buNone/>
              <a:defRPr sz="2400"/>
            </a:lvl4pPr>
            <a:lvl5pPr marL="2286000" lvl="4" indent="-228600" algn="ctr">
              <a:lnSpc>
                <a:spcPct val="90000"/>
              </a:lnSpc>
              <a:spcBef>
                <a:spcPts val="1000"/>
              </a:spcBef>
              <a:spcAft>
                <a:spcPts val="0"/>
              </a:spcAft>
              <a:buClr>
                <a:srgbClr val="000000"/>
              </a:buClr>
              <a:buSzPts val="2400"/>
              <a:buFont typeface="Calibri"/>
              <a:buNone/>
              <a:defRPr sz="2400"/>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16" name="Google Shape;16;p3"/>
          <p:cNvSpPr txBox="1">
            <a:spLocks noGrp="1"/>
          </p:cNvSpPr>
          <p:nvPr>
            <p:ph type="sldNum" idx="12"/>
          </p:nvPr>
        </p:nvSpPr>
        <p:spPr>
          <a:xfrm>
            <a:off x="11095176" y="6414760"/>
            <a:ext cx="258624" cy="248305"/>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888888"/>
              </a:buClr>
              <a:buSzPts val="1200"/>
              <a:buFont typeface="Calibri"/>
              <a:buNone/>
              <a:defRPr sz="1200">
                <a:solidFill>
                  <a:srgbClr val="888888"/>
                </a:solidFill>
              </a:defRPr>
            </a:lvl1pPr>
            <a:lvl2pPr marL="0" lvl="1" indent="0" algn="r">
              <a:lnSpc>
                <a:spcPct val="100000"/>
              </a:lnSpc>
              <a:spcBef>
                <a:spcPts val="0"/>
              </a:spcBef>
              <a:spcAft>
                <a:spcPts val="0"/>
              </a:spcAft>
              <a:buClr>
                <a:srgbClr val="888888"/>
              </a:buClr>
              <a:buSzPts val="1200"/>
              <a:buFont typeface="Calibri"/>
              <a:buNone/>
              <a:defRPr sz="1200">
                <a:solidFill>
                  <a:srgbClr val="888888"/>
                </a:solidFill>
              </a:defRPr>
            </a:lvl2pPr>
            <a:lvl3pPr marL="0" lvl="2" indent="0" algn="r">
              <a:lnSpc>
                <a:spcPct val="100000"/>
              </a:lnSpc>
              <a:spcBef>
                <a:spcPts val="0"/>
              </a:spcBef>
              <a:spcAft>
                <a:spcPts val="0"/>
              </a:spcAft>
              <a:buClr>
                <a:srgbClr val="888888"/>
              </a:buClr>
              <a:buSzPts val="1200"/>
              <a:buFont typeface="Calibri"/>
              <a:buNone/>
              <a:defRPr sz="1200">
                <a:solidFill>
                  <a:srgbClr val="888888"/>
                </a:solidFill>
              </a:defRPr>
            </a:lvl3pPr>
            <a:lvl4pPr marL="0" lvl="3" indent="0" algn="r">
              <a:lnSpc>
                <a:spcPct val="100000"/>
              </a:lnSpc>
              <a:spcBef>
                <a:spcPts val="0"/>
              </a:spcBef>
              <a:spcAft>
                <a:spcPts val="0"/>
              </a:spcAft>
              <a:buClr>
                <a:srgbClr val="888888"/>
              </a:buClr>
              <a:buSzPts val="1200"/>
              <a:buFont typeface="Calibri"/>
              <a:buNone/>
              <a:defRPr sz="1200">
                <a:solidFill>
                  <a:srgbClr val="888888"/>
                </a:solidFill>
              </a:defRPr>
            </a:lvl4pPr>
            <a:lvl5pPr marL="0" lvl="4" indent="0" algn="r">
              <a:lnSpc>
                <a:spcPct val="100000"/>
              </a:lnSpc>
              <a:spcBef>
                <a:spcPts val="0"/>
              </a:spcBef>
              <a:spcAft>
                <a:spcPts val="0"/>
              </a:spcAft>
              <a:buClr>
                <a:srgbClr val="888888"/>
              </a:buClr>
              <a:buSzPts val="1200"/>
              <a:buFont typeface="Calibri"/>
              <a:buNone/>
              <a:defRPr sz="1200">
                <a:solidFill>
                  <a:srgbClr val="888888"/>
                </a:solidFill>
              </a:defRPr>
            </a:lvl5pPr>
            <a:lvl6pPr marL="0" lvl="5" indent="0" algn="r">
              <a:lnSpc>
                <a:spcPct val="100000"/>
              </a:lnSpc>
              <a:spcBef>
                <a:spcPts val="0"/>
              </a:spcBef>
              <a:spcAft>
                <a:spcPts val="0"/>
              </a:spcAft>
              <a:buClr>
                <a:srgbClr val="888888"/>
              </a:buClr>
              <a:buSzPts val="1200"/>
              <a:buFont typeface="Calibri"/>
              <a:buNone/>
              <a:defRPr sz="1200">
                <a:solidFill>
                  <a:srgbClr val="888888"/>
                </a:solidFill>
              </a:defRPr>
            </a:lvl6pPr>
            <a:lvl7pPr marL="0" lvl="6" indent="0" algn="r">
              <a:lnSpc>
                <a:spcPct val="100000"/>
              </a:lnSpc>
              <a:spcBef>
                <a:spcPts val="0"/>
              </a:spcBef>
              <a:spcAft>
                <a:spcPts val="0"/>
              </a:spcAft>
              <a:buClr>
                <a:srgbClr val="888888"/>
              </a:buClr>
              <a:buSzPts val="1200"/>
              <a:buFont typeface="Calibri"/>
              <a:buNone/>
              <a:defRPr sz="1200">
                <a:solidFill>
                  <a:srgbClr val="888888"/>
                </a:solidFill>
              </a:defRPr>
            </a:lvl7pPr>
            <a:lvl8pPr marL="0" lvl="7" indent="0" algn="r">
              <a:lnSpc>
                <a:spcPct val="100000"/>
              </a:lnSpc>
              <a:spcBef>
                <a:spcPts val="0"/>
              </a:spcBef>
              <a:spcAft>
                <a:spcPts val="0"/>
              </a:spcAft>
              <a:buClr>
                <a:srgbClr val="888888"/>
              </a:buClr>
              <a:buSzPts val="1200"/>
              <a:buFont typeface="Calibri"/>
              <a:buNone/>
              <a:defRPr sz="1200">
                <a:solidFill>
                  <a:srgbClr val="888888"/>
                </a:solidFill>
              </a:defRPr>
            </a:lvl8pPr>
            <a:lvl9pPr marL="0" lvl="8" indent="0" algn="r">
              <a:lnSpc>
                <a:spcPct val="100000"/>
              </a:lnSpc>
              <a:spcBef>
                <a:spcPts val="0"/>
              </a:spcBef>
              <a:spcAft>
                <a:spcPts val="0"/>
              </a:spcAft>
              <a:buClr>
                <a:srgbClr val="888888"/>
              </a:buClr>
              <a:buSzPts val="1200"/>
              <a:buFont typeface="Calibri"/>
              <a:buNone/>
              <a:defRPr sz="1200">
                <a:solidFill>
                  <a:srgbClr val="888888"/>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831850" y="1709738"/>
            <a:ext cx="10515600" cy="2852737"/>
          </a:xfrm>
          <a:prstGeom prst="rect">
            <a:avLst/>
          </a:prstGeom>
          <a:noFill/>
          <a:ln>
            <a:noFill/>
          </a:ln>
        </p:spPr>
        <p:txBody>
          <a:bodyPr spcFirstLastPara="1" wrap="square" lIns="45700" tIns="45700" rIns="45700" bIns="45700" anchor="b" anchorCtr="0">
            <a:normAutofit/>
          </a:bodyPr>
          <a:lstStyle>
            <a:lvl1pPr lvl="0" algn="l">
              <a:lnSpc>
                <a:spcPct val="90000"/>
              </a:lnSpc>
              <a:spcBef>
                <a:spcPts val="0"/>
              </a:spcBef>
              <a:spcAft>
                <a:spcPts val="0"/>
              </a:spcAft>
              <a:buClr>
                <a:srgbClr val="000000"/>
              </a:buClr>
              <a:buSzPts val="6000"/>
              <a:buFont typeface="Calibri"/>
              <a:buNone/>
              <a:defRPr sz="60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19" name="Google Shape;19;p4"/>
          <p:cNvSpPr txBox="1">
            <a:spLocks noGrp="1"/>
          </p:cNvSpPr>
          <p:nvPr>
            <p:ph type="body" idx="1"/>
          </p:nvPr>
        </p:nvSpPr>
        <p:spPr>
          <a:xfrm>
            <a:off x="831850" y="4589462"/>
            <a:ext cx="10515600" cy="1500188"/>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888888"/>
              </a:buClr>
              <a:buSzPts val="2400"/>
              <a:buFont typeface="Calibri"/>
              <a:buNone/>
              <a:defRPr sz="2400">
                <a:solidFill>
                  <a:srgbClr val="888888"/>
                </a:solidFill>
              </a:defRPr>
            </a:lvl1pPr>
            <a:lvl2pPr marL="914400" lvl="1" indent="-228600" algn="l">
              <a:lnSpc>
                <a:spcPct val="90000"/>
              </a:lnSpc>
              <a:spcBef>
                <a:spcPts val="1000"/>
              </a:spcBef>
              <a:spcAft>
                <a:spcPts val="0"/>
              </a:spcAft>
              <a:buClr>
                <a:srgbClr val="888888"/>
              </a:buClr>
              <a:buSzPts val="2400"/>
              <a:buFont typeface="Calibri"/>
              <a:buNone/>
              <a:defRPr sz="2400">
                <a:solidFill>
                  <a:srgbClr val="888888"/>
                </a:solidFill>
              </a:defRPr>
            </a:lvl2pPr>
            <a:lvl3pPr marL="1371600" lvl="2" indent="-228600" algn="l">
              <a:lnSpc>
                <a:spcPct val="90000"/>
              </a:lnSpc>
              <a:spcBef>
                <a:spcPts val="1000"/>
              </a:spcBef>
              <a:spcAft>
                <a:spcPts val="0"/>
              </a:spcAft>
              <a:buClr>
                <a:srgbClr val="888888"/>
              </a:buClr>
              <a:buSzPts val="2400"/>
              <a:buFont typeface="Calibri"/>
              <a:buNone/>
              <a:defRPr sz="2400">
                <a:solidFill>
                  <a:srgbClr val="888888"/>
                </a:solidFill>
              </a:defRPr>
            </a:lvl3pPr>
            <a:lvl4pPr marL="1828800" lvl="3" indent="-228600" algn="l">
              <a:lnSpc>
                <a:spcPct val="90000"/>
              </a:lnSpc>
              <a:spcBef>
                <a:spcPts val="1000"/>
              </a:spcBef>
              <a:spcAft>
                <a:spcPts val="0"/>
              </a:spcAft>
              <a:buClr>
                <a:srgbClr val="888888"/>
              </a:buClr>
              <a:buSzPts val="2400"/>
              <a:buFont typeface="Calibri"/>
              <a:buNone/>
              <a:defRPr sz="2400">
                <a:solidFill>
                  <a:srgbClr val="888888"/>
                </a:solidFill>
              </a:defRPr>
            </a:lvl4pPr>
            <a:lvl5pPr marL="2286000" lvl="4" indent="-228600" algn="l">
              <a:lnSpc>
                <a:spcPct val="90000"/>
              </a:lnSpc>
              <a:spcBef>
                <a:spcPts val="1000"/>
              </a:spcBef>
              <a:spcAft>
                <a:spcPts val="0"/>
              </a:spcAft>
              <a:buClr>
                <a:srgbClr val="888888"/>
              </a:buClr>
              <a:buSzPts val="2400"/>
              <a:buFont typeface="Calibri"/>
              <a:buNone/>
              <a:defRPr sz="2400">
                <a:solidFill>
                  <a:srgbClr val="888888"/>
                </a:solidFill>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0" name="Google Shape;20;p4"/>
          <p:cNvSpPr txBox="1">
            <a:spLocks noGrp="1"/>
          </p:cNvSpPr>
          <p:nvPr>
            <p:ph type="sldNum" idx="12"/>
          </p:nvPr>
        </p:nvSpPr>
        <p:spPr>
          <a:xfrm>
            <a:off x="11095176" y="6414760"/>
            <a:ext cx="258624" cy="248305"/>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888888"/>
              </a:buClr>
              <a:buSzPts val="1200"/>
              <a:buFont typeface="Calibri"/>
              <a:buNone/>
              <a:defRPr sz="1200">
                <a:solidFill>
                  <a:srgbClr val="888888"/>
                </a:solidFill>
              </a:defRPr>
            </a:lvl1pPr>
            <a:lvl2pPr marL="0" lvl="1" indent="0" algn="r">
              <a:lnSpc>
                <a:spcPct val="100000"/>
              </a:lnSpc>
              <a:spcBef>
                <a:spcPts val="0"/>
              </a:spcBef>
              <a:spcAft>
                <a:spcPts val="0"/>
              </a:spcAft>
              <a:buClr>
                <a:srgbClr val="888888"/>
              </a:buClr>
              <a:buSzPts val="1200"/>
              <a:buFont typeface="Calibri"/>
              <a:buNone/>
              <a:defRPr sz="1200">
                <a:solidFill>
                  <a:srgbClr val="888888"/>
                </a:solidFill>
              </a:defRPr>
            </a:lvl2pPr>
            <a:lvl3pPr marL="0" lvl="2" indent="0" algn="r">
              <a:lnSpc>
                <a:spcPct val="100000"/>
              </a:lnSpc>
              <a:spcBef>
                <a:spcPts val="0"/>
              </a:spcBef>
              <a:spcAft>
                <a:spcPts val="0"/>
              </a:spcAft>
              <a:buClr>
                <a:srgbClr val="888888"/>
              </a:buClr>
              <a:buSzPts val="1200"/>
              <a:buFont typeface="Calibri"/>
              <a:buNone/>
              <a:defRPr sz="1200">
                <a:solidFill>
                  <a:srgbClr val="888888"/>
                </a:solidFill>
              </a:defRPr>
            </a:lvl3pPr>
            <a:lvl4pPr marL="0" lvl="3" indent="0" algn="r">
              <a:lnSpc>
                <a:spcPct val="100000"/>
              </a:lnSpc>
              <a:spcBef>
                <a:spcPts val="0"/>
              </a:spcBef>
              <a:spcAft>
                <a:spcPts val="0"/>
              </a:spcAft>
              <a:buClr>
                <a:srgbClr val="888888"/>
              </a:buClr>
              <a:buSzPts val="1200"/>
              <a:buFont typeface="Calibri"/>
              <a:buNone/>
              <a:defRPr sz="1200">
                <a:solidFill>
                  <a:srgbClr val="888888"/>
                </a:solidFill>
              </a:defRPr>
            </a:lvl4pPr>
            <a:lvl5pPr marL="0" lvl="4" indent="0" algn="r">
              <a:lnSpc>
                <a:spcPct val="100000"/>
              </a:lnSpc>
              <a:spcBef>
                <a:spcPts val="0"/>
              </a:spcBef>
              <a:spcAft>
                <a:spcPts val="0"/>
              </a:spcAft>
              <a:buClr>
                <a:srgbClr val="888888"/>
              </a:buClr>
              <a:buSzPts val="1200"/>
              <a:buFont typeface="Calibri"/>
              <a:buNone/>
              <a:defRPr sz="1200">
                <a:solidFill>
                  <a:srgbClr val="888888"/>
                </a:solidFill>
              </a:defRPr>
            </a:lvl5pPr>
            <a:lvl6pPr marL="0" lvl="5" indent="0" algn="r">
              <a:lnSpc>
                <a:spcPct val="100000"/>
              </a:lnSpc>
              <a:spcBef>
                <a:spcPts val="0"/>
              </a:spcBef>
              <a:spcAft>
                <a:spcPts val="0"/>
              </a:spcAft>
              <a:buClr>
                <a:srgbClr val="888888"/>
              </a:buClr>
              <a:buSzPts val="1200"/>
              <a:buFont typeface="Calibri"/>
              <a:buNone/>
              <a:defRPr sz="1200">
                <a:solidFill>
                  <a:srgbClr val="888888"/>
                </a:solidFill>
              </a:defRPr>
            </a:lvl6pPr>
            <a:lvl7pPr marL="0" lvl="6" indent="0" algn="r">
              <a:lnSpc>
                <a:spcPct val="100000"/>
              </a:lnSpc>
              <a:spcBef>
                <a:spcPts val="0"/>
              </a:spcBef>
              <a:spcAft>
                <a:spcPts val="0"/>
              </a:spcAft>
              <a:buClr>
                <a:srgbClr val="888888"/>
              </a:buClr>
              <a:buSzPts val="1200"/>
              <a:buFont typeface="Calibri"/>
              <a:buNone/>
              <a:defRPr sz="1200">
                <a:solidFill>
                  <a:srgbClr val="888888"/>
                </a:solidFill>
              </a:defRPr>
            </a:lvl7pPr>
            <a:lvl8pPr marL="0" lvl="7" indent="0" algn="r">
              <a:lnSpc>
                <a:spcPct val="100000"/>
              </a:lnSpc>
              <a:spcBef>
                <a:spcPts val="0"/>
              </a:spcBef>
              <a:spcAft>
                <a:spcPts val="0"/>
              </a:spcAft>
              <a:buClr>
                <a:srgbClr val="888888"/>
              </a:buClr>
              <a:buSzPts val="1200"/>
              <a:buFont typeface="Calibri"/>
              <a:buNone/>
              <a:defRPr sz="1200">
                <a:solidFill>
                  <a:srgbClr val="888888"/>
                </a:solidFill>
              </a:defRPr>
            </a:lvl8pPr>
            <a:lvl9pPr marL="0" lvl="8" indent="0" algn="r">
              <a:lnSpc>
                <a:spcPct val="100000"/>
              </a:lnSpc>
              <a:spcBef>
                <a:spcPts val="0"/>
              </a:spcBef>
              <a:spcAft>
                <a:spcPts val="0"/>
              </a:spcAft>
              <a:buClr>
                <a:srgbClr val="888888"/>
              </a:buClr>
              <a:buSzPts val="1200"/>
              <a:buFont typeface="Calibri"/>
              <a:buNone/>
              <a:defRPr sz="1200">
                <a:solidFill>
                  <a:srgbClr val="888888"/>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838200" y="365125"/>
            <a:ext cx="10515600" cy="1325563"/>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23" name="Google Shape;23;p5"/>
          <p:cNvSpPr txBox="1">
            <a:spLocks noGrp="1"/>
          </p:cNvSpPr>
          <p:nvPr>
            <p:ph type="body" idx="1"/>
          </p:nvPr>
        </p:nvSpPr>
        <p:spPr>
          <a:xfrm>
            <a:off x="838200" y="1825625"/>
            <a:ext cx="5181600" cy="4351338"/>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000"/>
              </a:spcBef>
              <a:spcAft>
                <a:spcPts val="0"/>
              </a:spcAft>
              <a:buClr>
                <a:srgbClr val="000000"/>
              </a:buClr>
              <a:buSzPts val="1800"/>
              <a:buChar char="•"/>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4" name="Google Shape;24;p5"/>
          <p:cNvSpPr txBox="1">
            <a:spLocks noGrp="1"/>
          </p:cNvSpPr>
          <p:nvPr>
            <p:ph type="sldNum" idx="12"/>
          </p:nvPr>
        </p:nvSpPr>
        <p:spPr>
          <a:xfrm>
            <a:off x="11095176" y="6414760"/>
            <a:ext cx="258624" cy="248305"/>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888888"/>
              </a:buClr>
              <a:buSzPts val="1200"/>
              <a:buFont typeface="Calibri"/>
              <a:buNone/>
              <a:defRPr sz="1200">
                <a:solidFill>
                  <a:srgbClr val="888888"/>
                </a:solidFill>
              </a:defRPr>
            </a:lvl1pPr>
            <a:lvl2pPr marL="0" lvl="1" indent="0" algn="r">
              <a:lnSpc>
                <a:spcPct val="100000"/>
              </a:lnSpc>
              <a:spcBef>
                <a:spcPts val="0"/>
              </a:spcBef>
              <a:spcAft>
                <a:spcPts val="0"/>
              </a:spcAft>
              <a:buClr>
                <a:srgbClr val="888888"/>
              </a:buClr>
              <a:buSzPts val="1200"/>
              <a:buFont typeface="Calibri"/>
              <a:buNone/>
              <a:defRPr sz="1200">
                <a:solidFill>
                  <a:srgbClr val="888888"/>
                </a:solidFill>
              </a:defRPr>
            </a:lvl2pPr>
            <a:lvl3pPr marL="0" lvl="2" indent="0" algn="r">
              <a:lnSpc>
                <a:spcPct val="100000"/>
              </a:lnSpc>
              <a:spcBef>
                <a:spcPts val="0"/>
              </a:spcBef>
              <a:spcAft>
                <a:spcPts val="0"/>
              </a:spcAft>
              <a:buClr>
                <a:srgbClr val="888888"/>
              </a:buClr>
              <a:buSzPts val="1200"/>
              <a:buFont typeface="Calibri"/>
              <a:buNone/>
              <a:defRPr sz="1200">
                <a:solidFill>
                  <a:srgbClr val="888888"/>
                </a:solidFill>
              </a:defRPr>
            </a:lvl3pPr>
            <a:lvl4pPr marL="0" lvl="3" indent="0" algn="r">
              <a:lnSpc>
                <a:spcPct val="100000"/>
              </a:lnSpc>
              <a:spcBef>
                <a:spcPts val="0"/>
              </a:spcBef>
              <a:spcAft>
                <a:spcPts val="0"/>
              </a:spcAft>
              <a:buClr>
                <a:srgbClr val="888888"/>
              </a:buClr>
              <a:buSzPts val="1200"/>
              <a:buFont typeface="Calibri"/>
              <a:buNone/>
              <a:defRPr sz="1200">
                <a:solidFill>
                  <a:srgbClr val="888888"/>
                </a:solidFill>
              </a:defRPr>
            </a:lvl4pPr>
            <a:lvl5pPr marL="0" lvl="4" indent="0" algn="r">
              <a:lnSpc>
                <a:spcPct val="100000"/>
              </a:lnSpc>
              <a:spcBef>
                <a:spcPts val="0"/>
              </a:spcBef>
              <a:spcAft>
                <a:spcPts val="0"/>
              </a:spcAft>
              <a:buClr>
                <a:srgbClr val="888888"/>
              </a:buClr>
              <a:buSzPts val="1200"/>
              <a:buFont typeface="Calibri"/>
              <a:buNone/>
              <a:defRPr sz="1200">
                <a:solidFill>
                  <a:srgbClr val="888888"/>
                </a:solidFill>
              </a:defRPr>
            </a:lvl5pPr>
            <a:lvl6pPr marL="0" lvl="5" indent="0" algn="r">
              <a:lnSpc>
                <a:spcPct val="100000"/>
              </a:lnSpc>
              <a:spcBef>
                <a:spcPts val="0"/>
              </a:spcBef>
              <a:spcAft>
                <a:spcPts val="0"/>
              </a:spcAft>
              <a:buClr>
                <a:srgbClr val="888888"/>
              </a:buClr>
              <a:buSzPts val="1200"/>
              <a:buFont typeface="Calibri"/>
              <a:buNone/>
              <a:defRPr sz="1200">
                <a:solidFill>
                  <a:srgbClr val="888888"/>
                </a:solidFill>
              </a:defRPr>
            </a:lvl6pPr>
            <a:lvl7pPr marL="0" lvl="6" indent="0" algn="r">
              <a:lnSpc>
                <a:spcPct val="100000"/>
              </a:lnSpc>
              <a:spcBef>
                <a:spcPts val="0"/>
              </a:spcBef>
              <a:spcAft>
                <a:spcPts val="0"/>
              </a:spcAft>
              <a:buClr>
                <a:srgbClr val="888888"/>
              </a:buClr>
              <a:buSzPts val="1200"/>
              <a:buFont typeface="Calibri"/>
              <a:buNone/>
              <a:defRPr sz="1200">
                <a:solidFill>
                  <a:srgbClr val="888888"/>
                </a:solidFill>
              </a:defRPr>
            </a:lvl7pPr>
            <a:lvl8pPr marL="0" lvl="7" indent="0" algn="r">
              <a:lnSpc>
                <a:spcPct val="100000"/>
              </a:lnSpc>
              <a:spcBef>
                <a:spcPts val="0"/>
              </a:spcBef>
              <a:spcAft>
                <a:spcPts val="0"/>
              </a:spcAft>
              <a:buClr>
                <a:srgbClr val="888888"/>
              </a:buClr>
              <a:buSzPts val="1200"/>
              <a:buFont typeface="Calibri"/>
              <a:buNone/>
              <a:defRPr sz="1200">
                <a:solidFill>
                  <a:srgbClr val="888888"/>
                </a:solidFill>
              </a:defRPr>
            </a:lvl8pPr>
            <a:lvl9pPr marL="0" lvl="8" indent="0" algn="r">
              <a:lnSpc>
                <a:spcPct val="100000"/>
              </a:lnSpc>
              <a:spcBef>
                <a:spcPts val="0"/>
              </a:spcBef>
              <a:spcAft>
                <a:spcPts val="0"/>
              </a:spcAft>
              <a:buClr>
                <a:srgbClr val="888888"/>
              </a:buClr>
              <a:buSzPts val="1200"/>
              <a:buFont typeface="Calibri"/>
              <a:buNone/>
              <a:defRPr sz="1200">
                <a:solidFill>
                  <a:srgbClr val="888888"/>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839787" y="365125"/>
            <a:ext cx="10515601" cy="1325563"/>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27" name="Google Shape;27;p6"/>
          <p:cNvSpPr txBox="1">
            <a:spLocks noGrp="1"/>
          </p:cNvSpPr>
          <p:nvPr>
            <p:ph type="body" idx="1"/>
          </p:nvPr>
        </p:nvSpPr>
        <p:spPr>
          <a:xfrm>
            <a:off x="839787" y="1681163"/>
            <a:ext cx="5157789" cy="823913"/>
          </a:xfrm>
          <a:prstGeom prst="rect">
            <a:avLst/>
          </a:prstGeom>
          <a:noFill/>
          <a:ln>
            <a:noFill/>
          </a:ln>
        </p:spPr>
        <p:txBody>
          <a:bodyPr spcFirstLastPara="1" wrap="square" lIns="45700" tIns="45700" rIns="45700" bIns="45700" anchor="b" anchorCtr="0">
            <a:normAutofit/>
          </a:bodyPr>
          <a:lstStyle>
            <a:lvl1pPr marL="457200" lvl="0" indent="-228600" algn="l">
              <a:lnSpc>
                <a:spcPct val="90000"/>
              </a:lnSpc>
              <a:spcBef>
                <a:spcPts val="1000"/>
              </a:spcBef>
              <a:spcAft>
                <a:spcPts val="0"/>
              </a:spcAft>
              <a:buClr>
                <a:srgbClr val="000000"/>
              </a:buClr>
              <a:buSzPts val="2400"/>
              <a:buFont typeface="Calibri"/>
              <a:buNone/>
              <a:defRPr sz="2400" b="1"/>
            </a:lvl1pPr>
            <a:lvl2pPr marL="914400" lvl="1" indent="-228600" algn="l">
              <a:lnSpc>
                <a:spcPct val="90000"/>
              </a:lnSpc>
              <a:spcBef>
                <a:spcPts val="1000"/>
              </a:spcBef>
              <a:spcAft>
                <a:spcPts val="0"/>
              </a:spcAft>
              <a:buClr>
                <a:srgbClr val="000000"/>
              </a:buClr>
              <a:buSzPts val="2400"/>
              <a:buFont typeface="Calibri"/>
              <a:buNone/>
              <a:defRPr sz="2400" b="1"/>
            </a:lvl2pPr>
            <a:lvl3pPr marL="1371600" lvl="2" indent="-228600" algn="l">
              <a:lnSpc>
                <a:spcPct val="90000"/>
              </a:lnSpc>
              <a:spcBef>
                <a:spcPts val="1000"/>
              </a:spcBef>
              <a:spcAft>
                <a:spcPts val="0"/>
              </a:spcAft>
              <a:buClr>
                <a:srgbClr val="000000"/>
              </a:buClr>
              <a:buSzPts val="2400"/>
              <a:buFont typeface="Calibri"/>
              <a:buNone/>
              <a:defRPr sz="2400" b="1"/>
            </a:lvl3pPr>
            <a:lvl4pPr marL="1828800" lvl="3" indent="-228600" algn="l">
              <a:lnSpc>
                <a:spcPct val="90000"/>
              </a:lnSpc>
              <a:spcBef>
                <a:spcPts val="1000"/>
              </a:spcBef>
              <a:spcAft>
                <a:spcPts val="0"/>
              </a:spcAft>
              <a:buClr>
                <a:srgbClr val="000000"/>
              </a:buClr>
              <a:buSzPts val="2400"/>
              <a:buFont typeface="Calibri"/>
              <a:buNone/>
              <a:defRPr sz="2400" b="1"/>
            </a:lvl4pPr>
            <a:lvl5pPr marL="2286000" lvl="4" indent="-228600" algn="l">
              <a:lnSpc>
                <a:spcPct val="90000"/>
              </a:lnSpc>
              <a:spcBef>
                <a:spcPts val="1000"/>
              </a:spcBef>
              <a:spcAft>
                <a:spcPts val="0"/>
              </a:spcAft>
              <a:buClr>
                <a:srgbClr val="000000"/>
              </a:buClr>
              <a:buSzPts val="2400"/>
              <a:buFont typeface="Calibri"/>
              <a:buNone/>
              <a:defRPr sz="2400" b="1"/>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8" name="Google Shape;28;p6"/>
          <p:cNvSpPr txBox="1">
            <a:spLocks noGrp="1"/>
          </p:cNvSpPr>
          <p:nvPr>
            <p:ph type="body" idx="2"/>
          </p:nvPr>
        </p:nvSpPr>
        <p:spPr>
          <a:xfrm>
            <a:off x="6172200" y="1681163"/>
            <a:ext cx="5183188" cy="823913"/>
          </a:xfrm>
          <a:prstGeom prst="rect">
            <a:avLst/>
          </a:prstGeom>
          <a:noFill/>
          <a:ln>
            <a:noFill/>
          </a:ln>
        </p:spPr>
        <p:txBody>
          <a:bodyPr spcFirstLastPara="1" wrap="square" lIns="45700" tIns="45700" rIns="45700" bIns="45700" anchor="b" anchorCtr="0">
            <a:normAutofit/>
          </a:bodyPr>
          <a:lstStyle>
            <a:lvl1pPr marL="457200" lvl="0" indent="-342900" algn="l">
              <a:lnSpc>
                <a:spcPct val="90000"/>
              </a:lnSpc>
              <a:spcBef>
                <a:spcPts val="1000"/>
              </a:spcBef>
              <a:spcAft>
                <a:spcPts val="0"/>
              </a:spcAft>
              <a:buClr>
                <a:srgbClr val="000000"/>
              </a:buClr>
              <a:buSzPts val="1800"/>
              <a:buChar char="•"/>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9" name="Google Shape;29;p6"/>
          <p:cNvSpPr txBox="1">
            <a:spLocks noGrp="1"/>
          </p:cNvSpPr>
          <p:nvPr>
            <p:ph type="sldNum" idx="12"/>
          </p:nvPr>
        </p:nvSpPr>
        <p:spPr>
          <a:xfrm>
            <a:off x="11095176" y="6414760"/>
            <a:ext cx="258624" cy="248305"/>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888888"/>
              </a:buClr>
              <a:buSzPts val="1200"/>
              <a:buFont typeface="Calibri"/>
              <a:buNone/>
              <a:defRPr sz="1200">
                <a:solidFill>
                  <a:srgbClr val="888888"/>
                </a:solidFill>
              </a:defRPr>
            </a:lvl1pPr>
            <a:lvl2pPr marL="0" lvl="1" indent="0" algn="r">
              <a:lnSpc>
                <a:spcPct val="100000"/>
              </a:lnSpc>
              <a:spcBef>
                <a:spcPts val="0"/>
              </a:spcBef>
              <a:spcAft>
                <a:spcPts val="0"/>
              </a:spcAft>
              <a:buClr>
                <a:srgbClr val="888888"/>
              </a:buClr>
              <a:buSzPts val="1200"/>
              <a:buFont typeface="Calibri"/>
              <a:buNone/>
              <a:defRPr sz="1200">
                <a:solidFill>
                  <a:srgbClr val="888888"/>
                </a:solidFill>
              </a:defRPr>
            </a:lvl2pPr>
            <a:lvl3pPr marL="0" lvl="2" indent="0" algn="r">
              <a:lnSpc>
                <a:spcPct val="100000"/>
              </a:lnSpc>
              <a:spcBef>
                <a:spcPts val="0"/>
              </a:spcBef>
              <a:spcAft>
                <a:spcPts val="0"/>
              </a:spcAft>
              <a:buClr>
                <a:srgbClr val="888888"/>
              </a:buClr>
              <a:buSzPts val="1200"/>
              <a:buFont typeface="Calibri"/>
              <a:buNone/>
              <a:defRPr sz="1200">
                <a:solidFill>
                  <a:srgbClr val="888888"/>
                </a:solidFill>
              </a:defRPr>
            </a:lvl3pPr>
            <a:lvl4pPr marL="0" lvl="3" indent="0" algn="r">
              <a:lnSpc>
                <a:spcPct val="100000"/>
              </a:lnSpc>
              <a:spcBef>
                <a:spcPts val="0"/>
              </a:spcBef>
              <a:spcAft>
                <a:spcPts val="0"/>
              </a:spcAft>
              <a:buClr>
                <a:srgbClr val="888888"/>
              </a:buClr>
              <a:buSzPts val="1200"/>
              <a:buFont typeface="Calibri"/>
              <a:buNone/>
              <a:defRPr sz="1200">
                <a:solidFill>
                  <a:srgbClr val="888888"/>
                </a:solidFill>
              </a:defRPr>
            </a:lvl4pPr>
            <a:lvl5pPr marL="0" lvl="4" indent="0" algn="r">
              <a:lnSpc>
                <a:spcPct val="100000"/>
              </a:lnSpc>
              <a:spcBef>
                <a:spcPts val="0"/>
              </a:spcBef>
              <a:spcAft>
                <a:spcPts val="0"/>
              </a:spcAft>
              <a:buClr>
                <a:srgbClr val="888888"/>
              </a:buClr>
              <a:buSzPts val="1200"/>
              <a:buFont typeface="Calibri"/>
              <a:buNone/>
              <a:defRPr sz="1200">
                <a:solidFill>
                  <a:srgbClr val="888888"/>
                </a:solidFill>
              </a:defRPr>
            </a:lvl5pPr>
            <a:lvl6pPr marL="0" lvl="5" indent="0" algn="r">
              <a:lnSpc>
                <a:spcPct val="100000"/>
              </a:lnSpc>
              <a:spcBef>
                <a:spcPts val="0"/>
              </a:spcBef>
              <a:spcAft>
                <a:spcPts val="0"/>
              </a:spcAft>
              <a:buClr>
                <a:srgbClr val="888888"/>
              </a:buClr>
              <a:buSzPts val="1200"/>
              <a:buFont typeface="Calibri"/>
              <a:buNone/>
              <a:defRPr sz="1200">
                <a:solidFill>
                  <a:srgbClr val="888888"/>
                </a:solidFill>
              </a:defRPr>
            </a:lvl6pPr>
            <a:lvl7pPr marL="0" lvl="6" indent="0" algn="r">
              <a:lnSpc>
                <a:spcPct val="100000"/>
              </a:lnSpc>
              <a:spcBef>
                <a:spcPts val="0"/>
              </a:spcBef>
              <a:spcAft>
                <a:spcPts val="0"/>
              </a:spcAft>
              <a:buClr>
                <a:srgbClr val="888888"/>
              </a:buClr>
              <a:buSzPts val="1200"/>
              <a:buFont typeface="Calibri"/>
              <a:buNone/>
              <a:defRPr sz="1200">
                <a:solidFill>
                  <a:srgbClr val="888888"/>
                </a:solidFill>
              </a:defRPr>
            </a:lvl7pPr>
            <a:lvl8pPr marL="0" lvl="7" indent="0" algn="r">
              <a:lnSpc>
                <a:spcPct val="100000"/>
              </a:lnSpc>
              <a:spcBef>
                <a:spcPts val="0"/>
              </a:spcBef>
              <a:spcAft>
                <a:spcPts val="0"/>
              </a:spcAft>
              <a:buClr>
                <a:srgbClr val="888888"/>
              </a:buClr>
              <a:buSzPts val="1200"/>
              <a:buFont typeface="Calibri"/>
              <a:buNone/>
              <a:defRPr sz="1200">
                <a:solidFill>
                  <a:srgbClr val="888888"/>
                </a:solidFill>
              </a:defRPr>
            </a:lvl8pPr>
            <a:lvl9pPr marL="0" lvl="8" indent="0" algn="r">
              <a:lnSpc>
                <a:spcPct val="100000"/>
              </a:lnSpc>
              <a:spcBef>
                <a:spcPts val="0"/>
              </a:spcBef>
              <a:spcAft>
                <a:spcPts val="0"/>
              </a:spcAft>
              <a:buClr>
                <a:srgbClr val="888888"/>
              </a:buClr>
              <a:buSzPts val="1200"/>
              <a:buFont typeface="Calibri"/>
              <a:buNone/>
              <a:defRPr sz="1200">
                <a:solidFill>
                  <a:srgbClr val="888888"/>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838200" y="365125"/>
            <a:ext cx="10515600" cy="1325563"/>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32" name="Google Shape;32;p7"/>
          <p:cNvSpPr txBox="1">
            <a:spLocks noGrp="1"/>
          </p:cNvSpPr>
          <p:nvPr>
            <p:ph type="sldNum" idx="12"/>
          </p:nvPr>
        </p:nvSpPr>
        <p:spPr>
          <a:xfrm>
            <a:off x="11095176" y="6414760"/>
            <a:ext cx="258624" cy="248305"/>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888888"/>
              </a:buClr>
              <a:buSzPts val="1200"/>
              <a:buFont typeface="Calibri"/>
              <a:buNone/>
              <a:defRPr sz="1200">
                <a:solidFill>
                  <a:srgbClr val="888888"/>
                </a:solidFill>
              </a:defRPr>
            </a:lvl1pPr>
            <a:lvl2pPr marL="0" lvl="1" indent="0" algn="r">
              <a:lnSpc>
                <a:spcPct val="100000"/>
              </a:lnSpc>
              <a:spcBef>
                <a:spcPts val="0"/>
              </a:spcBef>
              <a:spcAft>
                <a:spcPts val="0"/>
              </a:spcAft>
              <a:buClr>
                <a:srgbClr val="888888"/>
              </a:buClr>
              <a:buSzPts val="1200"/>
              <a:buFont typeface="Calibri"/>
              <a:buNone/>
              <a:defRPr sz="1200">
                <a:solidFill>
                  <a:srgbClr val="888888"/>
                </a:solidFill>
              </a:defRPr>
            </a:lvl2pPr>
            <a:lvl3pPr marL="0" lvl="2" indent="0" algn="r">
              <a:lnSpc>
                <a:spcPct val="100000"/>
              </a:lnSpc>
              <a:spcBef>
                <a:spcPts val="0"/>
              </a:spcBef>
              <a:spcAft>
                <a:spcPts val="0"/>
              </a:spcAft>
              <a:buClr>
                <a:srgbClr val="888888"/>
              </a:buClr>
              <a:buSzPts val="1200"/>
              <a:buFont typeface="Calibri"/>
              <a:buNone/>
              <a:defRPr sz="1200">
                <a:solidFill>
                  <a:srgbClr val="888888"/>
                </a:solidFill>
              </a:defRPr>
            </a:lvl3pPr>
            <a:lvl4pPr marL="0" lvl="3" indent="0" algn="r">
              <a:lnSpc>
                <a:spcPct val="100000"/>
              </a:lnSpc>
              <a:spcBef>
                <a:spcPts val="0"/>
              </a:spcBef>
              <a:spcAft>
                <a:spcPts val="0"/>
              </a:spcAft>
              <a:buClr>
                <a:srgbClr val="888888"/>
              </a:buClr>
              <a:buSzPts val="1200"/>
              <a:buFont typeface="Calibri"/>
              <a:buNone/>
              <a:defRPr sz="1200">
                <a:solidFill>
                  <a:srgbClr val="888888"/>
                </a:solidFill>
              </a:defRPr>
            </a:lvl4pPr>
            <a:lvl5pPr marL="0" lvl="4" indent="0" algn="r">
              <a:lnSpc>
                <a:spcPct val="100000"/>
              </a:lnSpc>
              <a:spcBef>
                <a:spcPts val="0"/>
              </a:spcBef>
              <a:spcAft>
                <a:spcPts val="0"/>
              </a:spcAft>
              <a:buClr>
                <a:srgbClr val="888888"/>
              </a:buClr>
              <a:buSzPts val="1200"/>
              <a:buFont typeface="Calibri"/>
              <a:buNone/>
              <a:defRPr sz="1200">
                <a:solidFill>
                  <a:srgbClr val="888888"/>
                </a:solidFill>
              </a:defRPr>
            </a:lvl5pPr>
            <a:lvl6pPr marL="0" lvl="5" indent="0" algn="r">
              <a:lnSpc>
                <a:spcPct val="100000"/>
              </a:lnSpc>
              <a:spcBef>
                <a:spcPts val="0"/>
              </a:spcBef>
              <a:spcAft>
                <a:spcPts val="0"/>
              </a:spcAft>
              <a:buClr>
                <a:srgbClr val="888888"/>
              </a:buClr>
              <a:buSzPts val="1200"/>
              <a:buFont typeface="Calibri"/>
              <a:buNone/>
              <a:defRPr sz="1200">
                <a:solidFill>
                  <a:srgbClr val="888888"/>
                </a:solidFill>
              </a:defRPr>
            </a:lvl6pPr>
            <a:lvl7pPr marL="0" lvl="6" indent="0" algn="r">
              <a:lnSpc>
                <a:spcPct val="100000"/>
              </a:lnSpc>
              <a:spcBef>
                <a:spcPts val="0"/>
              </a:spcBef>
              <a:spcAft>
                <a:spcPts val="0"/>
              </a:spcAft>
              <a:buClr>
                <a:srgbClr val="888888"/>
              </a:buClr>
              <a:buSzPts val="1200"/>
              <a:buFont typeface="Calibri"/>
              <a:buNone/>
              <a:defRPr sz="1200">
                <a:solidFill>
                  <a:srgbClr val="888888"/>
                </a:solidFill>
              </a:defRPr>
            </a:lvl7pPr>
            <a:lvl8pPr marL="0" lvl="7" indent="0" algn="r">
              <a:lnSpc>
                <a:spcPct val="100000"/>
              </a:lnSpc>
              <a:spcBef>
                <a:spcPts val="0"/>
              </a:spcBef>
              <a:spcAft>
                <a:spcPts val="0"/>
              </a:spcAft>
              <a:buClr>
                <a:srgbClr val="888888"/>
              </a:buClr>
              <a:buSzPts val="1200"/>
              <a:buFont typeface="Calibri"/>
              <a:buNone/>
              <a:defRPr sz="1200">
                <a:solidFill>
                  <a:srgbClr val="888888"/>
                </a:solidFill>
              </a:defRPr>
            </a:lvl8pPr>
            <a:lvl9pPr marL="0" lvl="8" indent="0" algn="r">
              <a:lnSpc>
                <a:spcPct val="100000"/>
              </a:lnSpc>
              <a:spcBef>
                <a:spcPts val="0"/>
              </a:spcBef>
              <a:spcAft>
                <a:spcPts val="0"/>
              </a:spcAft>
              <a:buClr>
                <a:srgbClr val="888888"/>
              </a:buClr>
              <a:buSzPts val="1200"/>
              <a:buFont typeface="Calibri"/>
              <a:buNone/>
              <a:defRPr sz="1200">
                <a:solidFill>
                  <a:srgbClr val="888888"/>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33"/>
        <p:cNvGrpSpPr/>
        <p:nvPr/>
      </p:nvGrpSpPr>
      <p:grpSpPr>
        <a:xfrm>
          <a:off x="0" y="0"/>
          <a:ext cx="0" cy="0"/>
          <a:chOff x="0" y="0"/>
          <a:chExt cx="0" cy="0"/>
        </a:xfrm>
      </p:grpSpPr>
      <p:sp>
        <p:nvSpPr>
          <p:cNvPr id="34" name="Google Shape;34;p8"/>
          <p:cNvSpPr txBox="1">
            <a:spLocks noGrp="1"/>
          </p:cNvSpPr>
          <p:nvPr>
            <p:ph type="sldNum" idx="12"/>
          </p:nvPr>
        </p:nvSpPr>
        <p:spPr>
          <a:xfrm>
            <a:off x="11095176" y="6414760"/>
            <a:ext cx="258624" cy="248305"/>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888888"/>
              </a:buClr>
              <a:buSzPts val="1200"/>
              <a:buFont typeface="Calibri"/>
              <a:buNone/>
              <a:defRPr sz="1200">
                <a:solidFill>
                  <a:srgbClr val="888888"/>
                </a:solidFill>
              </a:defRPr>
            </a:lvl1pPr>
            <a:lvl2pPr marL="0" lvl="1" indent="0" algn="r">
              <a:lnSpc>
                <a:spcPct val="100000"/>
              </a:lnSpc>
              <a:spcBef>
                <a:spcPts val="0"/>
              </a:spcBef>
              <a:spcAft>
                <a:spcPts val="0"/>
              </a:spcAft>
              <a:buClr>
                <a:srgbClr val="888888"/>
              </a:buClr>
              <a:buSzPts val="1200"/>
              <a:buFont typeface="Calibri"/>
              <a:buNone/>
              <a:defRPr sz="1200">
                <a:solidFill>
                  <a:srgbClr val="888888"/>
                </a:solidFill>
              </a:defRPr>
            </a:lvl2pPr>
            <a:lvl3pPr marL="0" lvl="2" indent="0" algn="r">
              <a:lnSpc>
                <a:spcPct val="100000"/>
              </a:lnSpc>
              <a:spcBef>
                <a:spcPts val="0"/>
              </a:spcBef>
              <a:spcAft>
                <a:spcPts val="0"/>
              </a:spcAft>
              <a:buClr>
                <a:srgbClr val="888888"/>
              </a:buClr>
              <a:buSzPts val="1200"/>
              <a:buFont typeface="Calibri"/>
              <a:buNone/>
              <a:defRPr sz="1200">
                <a:solidFill>
                  <a:srgbClr val="888888"/>
                </a:solidFill>
              </a:defRPr>
            </a:lvl3pPr>
            <a:lvl4pPr marL="0" lvl="3" indent="0" algn="r">
              <a:lnSpc>
                <a:spcPct val="100000"/>
              </a:lnSpc>
              <a:spcBef>
                <a:spcPts val="0"/>
              </a:spcBef>
              <a:spcAft>
                <a:spcPts val="0"/>
              </a:spcAft>
              <a:buClr>
                <a:srgbClr val="888888"/>
              </a:buClr>
              <a:buSzPts val="1200"/>
              <a:buFont typeface="Calibri"/>
              <a:buNone/>
              <a:defRPr sz="1200">
                <a:solidFill>
                  <a:srgbClr val="888888"/>
                </a:solidFill>
              </a:defRPr>
            </a:lvl4pPr>
            <a:lvl5pPr marL="0" lvl="4" indent="0" algn="r">
              <a:lnSpc>
                <a:spcPct val="100000"/>
              </a:lnSpc>
              <a:spcBef>
                <a:spcPts val="0"/>
              </a:spcBef>
              <a:spcAft>
                <a:spcPts val="0"/>
              </a:spcAft>
              <a:buClr>
                <a:srgbClr val="888888"/>
              </a:buClr>
              <a:buSzPts val="1200"/>
              <a:buFont typeface="Calibri"/>
              <a:buNone/>
              <a:defRPr sz="1200">
                <a:solidFill>
                  <a:srgbClr val="888888"/>
                </a:solidFill>
              </a:defRPr>
            </a:lvl5pPr>
            <a:lvl6pPr marL="0" lvl="5" indent="0" algn="r">
              <a:lnSpc>
                <a:spcPct val="100000"/>
              </a:lnSpc>
              <a:spcBef>
                <a:spcPts val="0"/>
              </a:spcBef>
              <a:spcAft>
                <a:spcPts val="0"/>
              </a:spcAft>
              <a:buClr>
                <a:srgbClr val="888888"/>
              </a:buClr>
              <a:buSzPts val="1200"/>
              <a:buFont typeface="Calibri"/>
              <a:buNone/>
              <a:defRPr sz="1200">
                <a:solidFill>
                  <a:srgbClr val="888888"/>
                </a:solidFill>
              </a:defRPr>
            </a:lvl6pPr>
            <a:lvl7pPr marL="0" lvl="6" indent="0" algn="r">
              <a:lnSpc>
                <a:spcPct val="100000"/>
              </a:lnSpc>
              <a:spcBef>
                <a:spcPts val="0"/>
              </a:spcBef>
              <a:spcAft>
                <a:spcPts val="0"/>
              </a:spcAft>
              <a:buClr>
                <a:srgbClr val="888888"/>
              </a:buClr>
              <a:buSzPts val="1200"/>
              <a:buFont typeface="Calibri"/>
              <a:buNone/>
              <a:defRPr sz="1200">
                <a:solidFill>
                  <a:srgbClr val="888888"/>
                </a:solidFill>
              </a:defRPr>
            </a:lvl7pPr>
            <a:lvl8pPr marL="0" lvl="7" indent="0" algn="r">
              <a:lnSpc>
                <a:spcPct val="100000"/>
              </a:lnSpc>
              <a:spcBef>
                <a:spcPts val="0"/>
              </a:spcBef>
              <a:spcAft>
                <a:spcPts val="0"/>
              </a:spcAft>
              <a:buClr>
                <a:srgbClr val="888888"/>
              </a:buClr>
              <a:buSzPts val="1200"/>
              <a:buFont typeface="Calibri"/>
              <a:buNone/>
              <a:defRPr sz="1200">
                <a:solidFill>
                  <a:srgbClr val="888888"/>
                </a:solidFill>
              </a:defRPr>
            </a:lvl8pPr>
            <a:lvl9pPr marL="0" lvl="8" indent="0" algn="r">
              <a:lnSpc>
                <a:spcPct val="100000"/>
              </a:lnSpc>
              <a:spcBef>
                <a:spcPts val="0"/>
              </a:spcBef>
              <a:spcAft>
                <a:spcPts val="0"/>
              </a:spcAft>
              <a:buClr>
                <a:srgbClr val="888888"/>
              </a:buClr>
              <a:buSzPts val="1200"/>
              <a:buFont typeface="Calibri"/>
              <a:buNone/>
              <a:defRPr sz="1200">
                <a:solidFill>
                  <a:srgbClr val="888888"/>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35"/>
        <p:cNvGrpSpPr/>
        <p:nvPr/>
      </p:nvGrpSpPr>
      <p:grpSpPr>
        <a:xfrm>
          <a:off x="0" y="0"/>
          <a:ext cx="0" cy="0"/>
          <a:chOff x="0" y="0"/>
          <a:chExt cx="0" cy="0"/>
        </a:xfrm>
      </p:grpSpPr>
      <p:sp>
        <p:nvSpPr>
          <p:cNvPr id="36" name="Google Shape;36;p9"/>
          <p:cNvSpPr txBox="1">
            <a:spLocks noGrp="1"/>
          </p:cNvSpPr>
          <p:nvPr>
            <p:ph type="title"/>
          </p:nvPr>
        </p:nvSpPr>
        <p:spPr>
          <a:xfrm>
            <a:off x="839787" y="457200"/>
            <a:ext cx="3932239" cy="1600200"/>
          </a:xfrm>
          <a:prstGeom prst="rect">
            <a:avLst/>
          </a:prstGeom>
          <a:noFill/>
          <a:ln>
            <a:noFill/>
          </a:ln>
        </p:spPr>
        <p:txBody>
          <a:bodyPr spcFirstLastPara="1" wrap="square" lIns="45700" tIns="45700" rIns="45700" bIns="45700" anchor="b" anchorCtr="0">
            <a:normAutofit/>
          </a:bodyPr>
          <a:lstStyle>
            <a:lvl1pPr lvl="0" algn="l">
              <a:lnSpc>
                <a:spcPct val="90000"/>
              </a:lnSpc>
              <a:spcBef>
                <a:spcPts val="0"/>
              </a:spcBef>
              <a:spcAft>
                <a:spcPts val="0"/>
              </a:spcAft>
              <a:buClr>
                <a:srgbClr val="000000"/>
              </a:buClr>
              <a:buSzPts val="3200"/>
              <a:buFont typeface="Calibri"/>
              <a:buNone/>
              <a:defRPr sz="32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37" name="Google Shape;37;p9"/>
          <p:cNvSpPr txBox="1">
            <a:spLocks noGrp="1"/>
          </p:cNvSpPr>
          <p:nvPr>
            <p:ph type="body" idx="1"/>
          </p:nvPr>
        </p:nvSpPr>
        <p:spPr>
          <a:xfrm>
            <a:off x="5183187" y="987425"/>
            <a:ext cx="6172201" cy="4873625"/>
          </a:xfrm>
          <a:prstGeom prst="rect">
            <a:avLst/>
          </a:prstGeom>
          <a:noFill/>
          <a:ln>
            <a:noFill/>
          </a:ln>
        </p:spPr>
        <p:txBody>
          <a:bodyPr spcFirstLastPara="1" wrap="square" lIns="45700" tIns="45700" rIns="45700" bIns="45700" anchor="t" anchorCtr="0">
            <a:normAutofit/>
          </a:bodyPr>
          <a:lstStyle>
            <a:lvl1pPr marL="457200" lvl="0" indent="-431800" algn="l">
              <a:lnSpc>
                <a:spcPct val="90000"/>
              </a:lnSpc>
              <a:spcBef>
                <a:spcPts val="1000"/>
              </a:spcBef>
              <a:spcAft>
                <a:spcPts val="0"/>
              </a:spcAft>
              <a:buClr>
                <a:srgbClr val="000000"/>
              </a:buClr>
              <a:buSzPts val="3200"/>
              <a:buChar char="•"/>
              <a:defRPr sz="3200"/>
            </a:lvl1pPr>
            <a:lvl2pPr marL="914400" lvl="1" indent="-431800" algn="l">
              <a:lnSpc>
                <a:spcPct val="90000"/>
              </a:lnSpc>
              <a:spcBef>
                <a:spcPts val="1000"/>
              </a:spcBef>
              <a:spcAft>
                <a:spcPts val="0"/>
              </a:spcAft>
              <a:buClr>
                <a:srgbClr val="000000"/>
              </a:buClr>
              <a:buSzPts val="3200"/>
              <a:buChar char="•"/>
              <a:defRPr sz="3200"/>
            </a:lvl2pPr>
            <a:lvl3pPr marL="1371600" lvl="2" indent="-431800" algn="l">
              <a:lnSpc>
                <a:spcPct val="90000"/>
              </a:lnSpc>
              <a:spcBef>
                <a:spcPts val="1000"/>
              </a:spcBef>
              <a:spcAft>
                <a:spcPts val="0"/>
              </a:spcAft>
              <a:buClr>
                <a:srgbClr val="000000"/>
              </a:buClr>
              <a:buSzPts val="3200"/>
              <a:buChar char="•"/>
              <a:defRPr sz="3200"/>
            </a:lvl3pPr>
            <a:lvl4pPr marL="1828800" lvl="3" indent="-431800" algn="l">
              <a:lnSpc>
                <a:spcPct val="90000"/>
              </a:lnSpc>
              <a:spcBef>
                <a:spcPts val="1000"/>
              </a:spcBef>
              <a:spcAft>
                <a:spcPts val="0"/>
              </a:spcAft>
              <a:buClr>
                <a:srgbClr val="000000"/>
              </a:buClr>
              <a:buSzPts val="3200"/>
              <a:buChar char="•"/>
              <a:defRPr sz="3200"/>
            </a:lvl4pPr>
            <a:lvl5pPr marL="2286000" lvl="4" indent="-431800" algn="l">
              <a:lnSpc>
                <a:spcPct val="90000"/>
              </a:lnSpc>
              <a:spcBef>
                <a:spcPts val="1000"/>
              </a:spcBef>
              <a:spcAft>
                <a:spcPts val="0"/>
              </a:spcAft>
              <a:buClr>
                <a:srgbClr val="000000"/>
              </a:buClr>
              <a:buSzPts val="3200"/>
              <a:buChar char="•"/>
              <a:defRPr sz="3200"/>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38" name="Google Shape;38;p9"/>
          <p:cNvSpPr txBox="1">
            <a:spLocks noGrp="1"/>
          </p:cNvSpPr>
          <p:nvPr>
            <p:ph type="body" idx="2"/>
          </p:nvPr>
        </p:nvSpPr>
        <p:spPr>
          <a:xfrm>
            <a:off x="839787" y="2057400"/>
            <a:ext cx="3932239" cy="3811588"/>
          </a:xfrm>
          <a:prstGeom prst="rect">
            <a:avLst/>
          </a:prstGeom>
          <a:noFill/>
          <a:ln>
            <a:noFill/>
          </a:ln>
        </p:spPr>
        <p:txBody>
          <a:bodyPr spcFirstLastPara="1" wrap="square" lIns="45700" tIns="45700" rIns="45700" bIns="45700" anchor="t" anchorCtr="0">
            <a:normAutofit/>
          </a:bodyPr>
          <a:lstStyle>
            <a:lvl1pPr marL="457200" lvl="0" indent="-342900" algn="l">
              <a:lnSpc>
                <a:spcPct val="90000"/>
              </a:lnSpc>
              <a:spcBef>
                <a:spcPts val="1000"/>
              </a:spcBef>
              <a:spcAft>
                <a:spcPts val="0"/>
              </a:spcAft>
              <a:buClr>
                <a:srgbClr val="000000"/>
              </a:buClr>
              <a:buSzPts val="1800"/>
              <a:buChar char="•"/>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39" name="Google Shape;39;p9"/>
          <p:cNvSpPr txBox="1">
            <a:spLocks noGrp="1"/>
          </p:cNvSpPr>
          <p:nvPr>
            <p:ph type="sldNum" idx="12"/>
          </p:nvPr>
        </p:nvSpPr>
        <p:spPr>
          <a:xfrm>
            <a:off x="11095176" y="6414760"/>
            <a:ext cx="258624" cy="248305"/>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888888"/>
              </a:buClr>
              <a:buSzPts val="1200"/>
              <a:buFont typeface="Calibri"/>
              <a:buNone/>
              <a:defRPr sz="1200">
                <a:solidFill>
                  <a:srgbClr val="888888"/>
                </a:solidFill>
              </a:defRPr>
            </a:lvl1pPr>
            <a:lvl2pPr marL="0" lvl="1" indent="0" algn="r">
              <a:lnSpc>
                <a:spcPct val="100000"/>
              </a:lnSpc>
              <a:spcBef>
                <a:spcPts val="0"/>
              </a:spcBef>
              <a:spcAft>
                <a:spcPts val="0"/>
              </a:spcAft>
              <a:buClr>
                <a:srgbClr val="888888"/>
              </a:buClr>
              <a:buSzPts val="1200"/>
              <a:buFont typeface="Calibri"/>
              <a:buNone/>
              <a:defRPr sz="1200">
                <a:solidFill>
                  <a:srgbClr val="888888"/>
                </a:solidFill>
              </a:defRPr>
            </a:lvl2pPr>
            <a:lvl3pPr marL="0" lvl="2" indent="0" algn="r">
              <a:lnSpc>
                <a:spcPct val="100000"/>
              </a:lnSpc>
              <a:spcBef>
                <a:spcPts val="0"/>
              </a:spcBef>
              <a:spcAft>
                <a:spcPts val="0"/>
              </a:spcAft>
              <a:buClr>
                <a:srgbClr val="888888"/>
              </a:buClr>
              <a:buSzPts val="1200"/>
              <a:buFont typeface="Calibri"/>
              <a:buNone/>
              <a:defRPr sz="1200">
                <a:solidFill>
                  <a:srgbClr val="888888"/>
                </a:solidFill>
              </a:defRPr>
            </a:lvl3pPr>
            <a:lvl4pPr marL="0" lvl="3" indent="0" algn="r">
              <a:lnSpc>
                <a:spcPct val="100000"/>
              </a:lnSpc>
              <a:spcBef>
                <a:spcPts val="0"/>
              </a:spcBef>
              <a:spcAft>
                <a:spcPts val="0"/>
              </a:spcAft>
              <a:buClr>
                <a:srgbClr val="888888"/>
              </a:buClr>
              <a:buSzPts val="1200"/>
              <a:buFont typeface="Calibri"/>
              <a:buNone/>
              <a:defRPr sz="1200">
                <a:solidFill>
                  <a:srgbClr val="888888"/>
                </a:solidFill>
              </a:defRPr>
            </a:lvl4pPr>
            <a:lvl5pPr marL="0" lvl="4" indent="0" algn="r">
              <a:lnSpc>
                <a:spcPct val="100000"/>
              </a:lnSpc>
              <a:spcBef>
                <a:spcPts val="0"/>
              </a:spcBef>
              <a:spcAft>
                <a:spcPts val="0"/>
              </a:spcAft>
              <a:buClr>
                <a:srgbClr val="888888"/>
              </a:buClr>
              <a:buSzPts val="1200"/>
              <a:buFont typeface="Calibri"/>
              <a:buNone/>
              <a:defRPr sz="1200">
                <a:solidFill>
                  <a:srgbClr val="888888"/>
                </a:solidFill>
              </a:defRPr>
            </a:lvl5pPr>
            <a:lvl6pPr marL="0" lvl="5" indent="0" algn="r">
              <a:lnSpc>
                <a:spcPct val="100000"/>
              </a:lnSpc>
              <a:spcBef>
                <a:spcPts val="0"/>
              </a:spcBef>
              <a:spcAft>
                <a:spcPts val="0"/>
              </a:spcAft>
              <a:buClr>
                <a:srgbClr val="888888"/>
              </a:buClr>
              <a:buSzPts val="1200"/>
              <a:buFont typeface="Calibri"/>
              <a:buNone/>
              <a:defRPr sz="1200">
                <a:solidFill>
                  <a:srgbClr val="888888"/>
                </a:solidFill>
              </a:defRPr>
            </a:lvl6pPr>
            <a:lvl7pPr marL="0" lvl="6" indent="0" algn="r">
              <a:lnSpc>
                <a:spcPct val="100000"/>
              </a:lnSpc>
              <a:spcBef>
                <a:spcPts val="0"/>
              </a:spcBef>
              <a:spcAft>
                <a:spcPts val="0"/>
              </a:spcAft>
              <a:buClr>
                <a:srgbClr val="888888"/>
              </a:buClr>
              <a:buSzPts val="1200"/>
              <a:buFont typeface="Calibri"/>
              <a:buNone/>
              <a:defRPr sz="1200">
                <a:solidFill>
                  <a:srgbClr val="888888"/>
                </a:solidFill>
              </a:defRPr>
            </a:lvl7pPr>
            <a:lvl8pPr marL="0" lvl="7" indent="0" algn="r">
              <a:lnSpc>
                <a:spcPct val="100000"/>
              </a:lnSpc>
              <a:spcBef>
                <a:spcPts val="0"/>
              </a:spcBef>
              <a:spcAft>
                <a:spcPts val="0"/>
              </a:spcAft>
              <a:buClr>
                <a:srgbClr val="888888"/>
              </a:buClr>
              <a:buSzPts val="1200"/>
              <a:buFont typeface="Calibri"/>
              <a:buNone/>
              <a:defRPr sz="1200">
                <a:solidFill>
                  <a:srgbClr val="888888"/>
                </a:solidFill>
              </a:defRPr>
            </a:lvl8pPr>
            <a:lvl9pPr marL="0" lvl="8" indent="0" algn="r">
              <a:lnSpc>
                <a:spcPct val="100000"/>
              </a:lnSpc>
              <a:spcBef>
                <a:spcPts val="0"/>
              </a:spcBef>
              <a:spcAft>
                <a:spcPts val="0"/>
              </a:spcAft>
              <a:buClr>
                <a:srgbClr val="888888"/>
              </a:buClr>
              <a:buSzPts val="1200"/>
              <a:buFont typeface="Calibri"/>
              <a:buNone/>
              <a:defRPr sz="1200">
                <a:solidFill>
                  <a:srgbClr val="888888"/>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40"/>
        <p:cNvGrpSpPr/>
        <p:nvPr/>
      </p:nvGrpSpPr>
      <p:grpSpPr>
        <a:xfrm>
          <a:off x="0" y="0"/>
          <a:ext cx="0" cy="0"/>
          <a:chOff x="0" y="0"/>
          <a:chExt cx="0" cy="0"/>
        </a:xfrm>
      </p:grpSpPr>
      <p:sp>
        <p:nvSpPr>
          <p:cNvPr id="41" name="Google Shape;41;p10"/>
          <p:cNvSpPr txBox="1">
            <a:spLocks noGrp="1"/>
          </p:cNvSpPr>
          <p:nvPr>
            <p:ph type="title"/>
          </p:nvPr>
        </p:nvSpPr>
        <p:spPr>
          <a:xfrm>
            <a:off x="839787" y="457200"/>
            <a:ext cx="3932239" cy="1600200"/>
          </a:xfrm>
          <a:prstGeom prst="rect">
            <a:avLst/>
          </a:prstGeom>
          <a:noFill/>
          <a:ln>
            <a:noFill/>
          </a:ln>
        </p:spPr>
        <p:txBody>
          <a:bodyPr spcFirstLastPara="1" wrap="square" lIns="45700" tIns="45700" rIns="45700" bIns="45700" anchor="b" anchorCtr="0">
            <a:normAutofit/>
          </a:bodyPr>
          <a:lstStyle>
            <a:lvl1pPr lvl="0" algn="l">
              <a:lnSpc>
                <a:spcPct val="90000"/>
              </a:lnSpc>
              <a:spcBef>
                <a:spcPts val="0"/>
              </a:spcBef>
              <a:spcAft>
                <a:spcPts val="0"/>
              </a:spcAft>
              <a:buClr>
                <a:srgbClr val="000000"/>
              </a:buClr>
              <a:buSzPts val="3200"/>
              <a:buFont typeface="Calibri"/>
              <a:buNone/>
              <a:defRPr sz="32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42" name="Google Shape;42;p10"/>
          <p:cNvSpPr>
            <a:spLocks noGrp="1"/>
          </p:cNvSpPr>
          <p:nvPr>
            <p:ph type="pic" idx="2"/>
          </p:nvPr>
        </p:nvSpPr>
        <p:spPr>
          <a:xfrm>
            <a:off x="5183187" y="987425"/>
            <a:ext cx="6172201" cy="4873625"/>
          </a:xfrm>
          <a:prstGeom prst="rect">
            <a:avLst/>
          </a:prstGeom>
          <a:noFill/>
          <a:ln>
            <a:noFill/>
          </a:ln>
        </p:spPr>
      </p:sp>
      <p:sp>
        <p:nvSpPr>
          <p:cNvPr id="43" name="Google Shape;43;p10"/>
          <p:cNvSpPr txBox="1">
            <a:spLocks noGrp="1"/>
          </p:cNvSpPr>
          <p:nvPr>
            <p:ph type="body" idx="1"/>
          </p:nvPr>
        </p:nvSpPr>
        <p:spPr>
          <a:xfrm>
            <a:off x="839787" y="2057400"/>
            <a:ext cx="3932239" cy="3811588"/>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0000"/>
              </a:buClr>
              <a:buSzPts val="1600"/>
              <a:buFont typeface="Calibri"/>
              <a:buNone/>
              <a:defRPr sz="1600"/>
            </a:lvl1pPr>
            <a:lvl2pPr marL="914400" lvl="1" indent="-228600" algn="l">
              <a:lnSpc>
                <a:spcPct val="90000"/>
              </a:lnSpc>
              <a:spcBef>
                <a:spcPts val="1000"/>
              </a:spcBef>
              <a:spcAft>
                <a:spcPts val="0"/>
              </a:spcAft>
              <a:buClr>
                <a:srgbClr val="000000"/>
              </a:buClr>
              <a:buSzPts val="1600"/>
              <a:buFont typeface="Calibri"/>
              <a:buNone/>
              <a:defRPr sz="1600"/>
            </a:lvl2pPr>
            <a:lvl3pPr marL="1371600" lvl="2" indent="-228600" algn="l">
              <a:lnSpc>
                <a:spcPct val="90000"/>
              </a:lnSpc>
              <a:spcBef>
                <a:spcPts val="1000"/>
              </a:spcBef>
              <a:spcAft>
                <a:spcPts val="0"/>
              </a:spcAft>
              <a:buClr>
                <a:srgbClr val="000000"/>
              </a:buClr>
              <a:buSzPts val="1600"/>
              <a:buFont typeface="Calibri"/>
              <a:buNone/>
              <a:defRPr sz="1600"/>
            </a:lvl3pPr>
            <a:lvl4pPr marL="1828800" lvl="3" indent="-228600" algn="l">
              <a:lnSpc>
                <a:spcPct val="90000"/>
              </a:lnSpc>
              <a:spcBef>
                <a:spcPts val="1000"/>
              </a:spcBef>
              <a:spcAft>
                <a:spcPts val="0"/>
              </a:spcAft>
              <a:buClr>
                <a:srgbClr val="000000"/>
              </a:buClr>
              <a:buSzPts val="1600"/>
              <a:buFont typeface="Calibri"/>
              <a:buNone/>
              <a:defRPr sz="1600"/>
            </a:lvl4pPr>
            <a:lvl5pPr marL="2286000" lvl="4" indent="-228600" algn="l">
              <a:lnSpc>
                <a:spcPct val="90000"/>
              </a:lnSpc>
              <a:spcBef>
                <a:spcPts val="1000"/>
              </a:spcBef>
              <a:spcAft>
                <a:spcPts val="0"/>
              </a:spcAft>
              <a:buClr>
                <a:srgbClr val="000000"/>
              </a:buClr>
              <a:buSzPts val="1600"/>
              <a:buFont typeface="Calibri"/>
              <a:buNone/>
              <a:defRPr sz="1600"/>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44" name="Google Shape;44;p10"/>
          <p:cNvSpPr txBox="1">
            <a:spLocks noGrp="1"/>
          </p:cNvSpPr>
          <p:nvPr>
            <p:ph type="sldNum" idx="12"/>
          </p:nvPr>
        </p:nvSpPr>
        <p:spPr>
          <a:xfrm>
            <a:off x="11095176" y="6414760"/>
            <a:ext cx="258624" cy="248305"/>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888888"/>
              </a:buClr>
              <a:buSzPts val="1200"/>
              <a:buFont typeface="Calibri"/>
              <a:buNone/>
              <a:defRPr sz="1200">
                <a:solidFill>
                  <a:srgbClr val="888888"/>
                </a:solidFill>
              </a:defRPr>
            </a:lvl1pPr>
            <a:lvl2pPr marL="0" lvl="1" indent="0" algn="r">
              <a:lnSpc>
                <a:spcPct val="100000"/>
              </a:lnSpc>
              <a:spcBef>
                <a:spcPts val="0"/>
              </a:spcBef>
              <a:spcAft>
                <a:spcPts val="0"/>
              </a:spcAft>
              <a:buClr>
                <a:srgbClr val="888888"/>
              </a:buClr>
              <a:buSzPts val="1200"/>
              <a:buFont typeface="Calibri"/>
              <a:buNone/>
              <a:defRPr sz="1200">
                <a:solidFill>
                  <a:srgbClr val="888888"/>
                </a:solidFill>
              </a:defRPr>
            </a:lvl2pPr>
            <a:lvl3pPr marL="0" lvl="2" indent="0" algn="r">
              <a:lnSpc>
                <a:spcPct val="100000"/>
              </a:lnSpc>
              <a:spcBef>
                <a:spcPts val="0"/>
              </a:spcBef>
              <a:spcAft>
                <a:spcPts val="0"/>
              </a:spcAft>
              <a:buClr>
                <a:srgbClr val="888888"/>
              </a:buClr>
              <a:buSzPts val="1200"/>
              <a:buFont typeface="Calibri"/>
              <a:buNone/>
              <a:defRPr sz="1200">
                <a:solidFill>
                  <a:srgbClr val="888888"/>
                </a:solidFill>
              </a:defRPr>
            </a:lvl3pPr>
            <a:lvl4pPr marL="0" lvl="3" indent="0" algn="r">
              <a:lnSpc>
                <a:spcPct val="100000"/>
              </a:lnSpc>
              <a:spcBef>
                <a:spcPts val="0"/>
              </a:spcBef>
              <a:spcAft>
                <a:spcPts val="0"/>
              </a:spcAft>
              <a:buClr>
                <a:srgbClr val="888888"/>
              </a:buClr>
              <a:buSzPts val="1200"/>
              <a:buFont typeface="Calibri"/>
              <a:buNone/>
              <a:defRPr sz="1200">
                <a:solidFill>
                  <a:srgbClr val="888888"/>
                </a:solidFill>
              </a:defRPr>
            </a:lvl4pPr>
            <a:lvl5pPr marL="0" lvl="4" indent="0" algn="r">
              <a:lnSpc>
                <a:spcPct val="100000"/>
              </a:lnSpc>
              <a:spcBef>
                <a:spcPts val="0"/>
              </a:spcBef>
              <a:spcAft>
                <a:spcPts val="0"/>
              </a:spcAft>
              <a:buClr>
                <a:srgbClr val="888888"/>
              </a:buClr>
              <a:buSzPts val="1200"/>
              <a:buFont typeface="Calibri"/>
              <a:buNone/>
              <a:defRPr sz="1200">
                <a:solidFill>
                  <a:srgbClr val="888888"/>
                </a:solidFill>
              </a:defRPr>
            </a:lvl5pPr>
            <a:lvl6pPr marL="0" lvl="5" indent="0" algn="r">
              <a:lnSpc>
                <a:spcPct val="100000"/>
              </a:lnSpc>
              <a:spcBef>
                <a:spcPts val="0"/>
              </a:spcBef>
              <a:spcAft>
                <a:spcPts val="0"/>
              </a:spcAft>
              <a:buClr>
                <a:srgbClr val="888888"/>
              </a:buClr>
              <a:buSzPts val="1200"/>
              <a:buFont typeface="Calibri"/>
              <a:buNone/>
              <a:defRPr sz="1200">
                <a:solidFill>
                  <a:srgbClr val="888888"/>
                </a:solidFill>
              </a:defRPr>
            </a:lvl6pPr>
            <a:lvl7pPr marL="0" lvl="6" indent="0" algn="r">
              <a:lnSpc>
                <a:spcPct val="100000"/>
              </a:lnSpc>
              <a:spcBef>
                <a:spcPts val="0"/>
              </a:spcBef>
              <a:spcAft>
                <a:spcPts val="0"/>
              </a:spcAft>
              <a:buClr>
                <a:srgbClr val="888888"/>
              </a:buClr>
              <a:buSzPts val="1200"/>
              <a:buFont typeface="Calibri"/>
              <a:buNone/>
              <a:defRPr sz="1200">
                <a:solidFill>
                  <a:srgbClr val="888888"/>
                </a:solidFill>
              </a:defRPr>
            </a:lvl7pPr>
            <a:lvl8pPr marL="0" lvl="7" indent="0" algn="r">
              <a:lnSpc>
                <a:spcPct val="100000"/>
              </a:lnSpc>
              <a:spcBef>
                <a:spcPts val="0"/>
              </a:spcBef>
              <a:spcAft>
                <a:spcPts val="0"/>
              </a:spcAft>
              <a:buClr>
                <a:srgbClr val="888888"/>
              </a:buClr>
              <a:buSzPts val="1200"/>
              <a:buFont typeface="Calibri"/>
              <a:buNone/>
              <a:defRPr sz="1200">
                <a:solidFill>
                  <a:srgbClr val="888888"/>
                </a:solidFill>
              </a:defRPr>
            </a:lvl8pPr>
            <a:lvl9pPr marL="0" lvl="8" indent="0" algn="r">
              <a:lnSpc>
                <a:spcPct val="100000"/>
              </a:lnSpc>
              <a:spcBef>
                <a:spcPts val="0"/>
              </a:spcBef>
              <a:spcAft>
                <a:spcPts val="0"/>
              </a:spcAft>
              <a:buClr>
                <a:srgbClr val="888888"/>
              </a:buClr>
              <a:buSzPts val="1200"/>
              <a:buFont typeface="Calibri"/>
              <a:buNone/>
              <a:defRPr sz="1200">
                <a:solidFill>
                  <a:srgbClr val="888888"/>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45700" tIns="45700" rIns="45700" bIns="45700" anchor="ctr" anchorCtr="0">
            <a:normAutofit/>
          </a:bodyPr>
          <a:lstStyle>
            <a:lvl1pPr marR="0" lvl="0"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1pPr>
            <a:lvl2pPr marR="0" lvl="1"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2pPr>
            <a:lvl3pPr marR="0" lvl="2"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3pPr>
            <a:lvl4pPr marR="0" lvl="3"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4pPr>
            <a:lvl5pPr marR="0" lvl="4"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5pPr>
            <a:lvl6pPr marR="0" lvl="5"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6pPr>
            <a:lvl7pPr marR="0" lvl="6"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7pPr>
            <a:lvl8pPr marR="0" lvl="7"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8pPr>
            <a:lvl9pPr marR="0" lvl="8"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45700" tIns="45700" rIns="45700" bIns="45700" anchor="t" anchorCtr="0">
            <a:normAutofit/>
          </a:bodyPr>
          <a:lstStyle>
            <a:lvl1pPr marL="457200" marR="0" lvl="0"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1pPr>
            <a:lvl2pPr marL="914400" marR="0" lvl="1"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2pPr>
            <a:lvl3pPr marL="1371600" marR="0" lvl="2"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3pPr>
            <a:lvl4pPr marL="1828800" marR="0" lvl="3"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4pPr>
            <a:lvl5pPr marL="2286000" marR="0" lvl="4"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5pPr>
            <a:lvl6pPr marL="2743200" marR="0" lvl="5"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6pPr>
            <a:lvl7pPr marL="3200400" marR="0" lvl="6"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7pPr>
            <a:lvl8pPr marL="3657600" marR="0" lvl="7"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8pPr>
            <a:lvl9pPr marL="4114800" marR="0" lvl="8"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11095176" y="6414760"/>
            <a:ext cx="258624" cy="248305"/>
          </a:xfrm>
          <a:prstGeom prst="rect">
            <a:avLst/>
          </a:prstGeom>
          <a:noFill/>
          <a:ln>
            <a:noFill/>
          </a:ln>
        </p:spPr>
        <p:txBody>
          <a:bodyPr spcFirstLastPara="1" wrap="square" lIns="45700" tIns="45700" rIns="45700" bIns="45700" anchor="ctr" anchorCtr="0">
            <a:spAutoFit/>
          </a:bodyPr>
          <a:lstStyle>
            <a:lvl1pPr marL="0" marR="0" lvl="0"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hyperlink" Target="https://www.facebook.com/groups/golangpolandjobs" TargetMode="External"/><Relationship Id="rId3" Type="http://schemas.openxmlformats.org/officeDocument/2006/relationships/hyperlink" Target="mailto:lukasz@lukaszgut.com" TargetMode="External"/><Relationship Id="rId7" Type="http://schemas.openxmlformats.org/officeDocument/2006/relationships/hyperlink" Target="https://github.com/golangpoland/meetup_golang_warsaw"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hyperlink" Target="https://x.com/golangwaw" TargetMode="External"/><Relationship Id="rId5" Type="http://schemas.openxmlformats.org/officeDocument/2006/relationships/hyperlink" Target="mailto:wbarczynski@gmail.com" TargetMode="External"/><Relationship Id="rId4" Type="http://schemas.openxmlformats.org/officeDocument/2006/relationships/hyperlink" Target="mailto:jakubdal@gmail.com"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hyperlink" Target="https://invite.slack.golangbridge.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pic>
        <p:nvPicPr>
          <p:cNvPr id="49" name="Google Shape;49;p11" descr="Picture 6"/>
          <p:cNvPicPr preferRelativeResize="0"/>
          <p:nvPr/>
        </p:nvPicPr>
        <p:blipFill rotWithShape="1">
          <a:blip r:embed="rId3">
            <a:alphaModFix/>
          </a:blip>
          <a:srcRect/>
          <a:stretch/>
        </p:blipFill>
        <p:spPr>
          <a:xfrm>
            <a:off x="4575482" y="1323668"/>
            <a:ext cx="3041035" cy="4210663"/>
          </a:xfrm>
          <a:prstGeom prst="rect">
            <a:avLst/>
          </a:prstGeom>
          <a:noFill/>
          <a:ln>
            <a:noFill/>
          </a:ln>
        </p:spPr>
      </p:pic>
      <p:sp>
        <p:nvSpPr>
          <p:cNvPr id="50" name="Google Shape;50;p11"/>
          <p:cNvSpPr txBox="1"/>
          <p:nvPr/>
        </p:nvSpPr>
        <p:spPr>
          <a:xfrm>
            <a:off x="45719" y="834516"/>
            <a:ext cx="12100500" cy="646500"/>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000000"/>
              </a:buClr>
              <a:buSzPts val="3600"/>
              <a:buFont typeface="Work Sans"/>
              <a:buNone/>
            </a:pPr>
            <a:r>
              <a:rPr lang="en-GB" sz="3600" i="0" u="none" strike="noStrike" cap="none" dirty="0">
                <a:solidFill>
                  <a:srgbClr val="000000"/>
                </a:solidFill>
                <a:latin typeface="Open Sans SemiBold"/>
                <a:ea typeface="Open Sans SemiBold"/>
                <a:cs typeface="Open Sans SemiBold"/>
                <a:sym typeface="Open Sans SemiBold"/>
              </a:rPr>
              <a:t>Golang Warsaw #55</a:t>
            </a:r>
            <a:endParaRPr sz="1800" i="0" u="none" strike="noStrike" cap="none" dirty="0">
              <a:solidFill>
                <a:srgbClr val="000000"/>
              </a:solidFill>
              <a:latin typeface="Open Sans SemiBold"/>
              <a:ea typeface="Open Sans SemiBold"/>
              <a:cs typeface="Open Sans SemiBold"/>
              <a:sym typeface="Open Sans SemiBold"/>
            </a:endParaRPr>
          </a:p>
        </p:txBody>
      </p:sp>
      <p:sp>
        <p:nvSpPr>
          <p:cNvPr id="51" name="Google Shape;51;p11"/>
          <p:cNvSpPr txBox="1"/>
          <p:nvPr/>
        </p:nvSpPr>
        <p:spPr>
          <a:xfrm>
            <a:off x="45719" y="5376088"/>
            <a:ext cx="12100500" cy="831000"/>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000000"/>
              </a:buClr>
              <a:buSzPts val="2400"/>
              <a:buFont typeface="Work Sans"/>
              <a:buNone/>
            </a:pPr>
            <a:r>
              <a:rPr lang="en-GB" sz="2400" dirty="0">
                <a:latin typeface="Open Sans SemiBold"/>
                <a:ea typeface="Open Sans SemiBold"/>
                <a:cs typeface="Open Sans SemiBold"/>
                <a:sym typeface="Open Sans SemiBold"/>
              </a:rPr>
              <a:t>24</a:t>
            </a:r>
            <a:r>
              <a:rPr lang="en-GB" sz="2400" i="0" u="none" strike="noStrike" cap="none" dirty="0">
                <a:solidFill>
                  <a:srgbClr val="000000"/>
                </a:solidFill>
                <a:latin typeface="Open Sans SemiBold"/>
                <a:ea typeface="Open Sans SemiBold"/>
                <a:cs typeface="Open Sans SemiBold"/>
                <a:sym typeface="Open Sans SemiBold"/>
              </a:rPr>
              <a:t> </a:t>
            </a:r>
            <a:r>
              <a:rPr lang="en-GB" sz="2400" dirty="0">
                <a:latin typeface="Open Sans SemiBold"/>
                <a:ea typeface="Open Sans SemiBold"/>
                <a:cs typeface="Open Sans SemiBold"/>
                <a:sym typeface="Open Sans SemiBold"/>
              </a:rPr>
              <a:t>January</a:t>
            </a:r>
            <a:r>
              <a:rPr lang="en-GB" sz="2400" i="0" u="none" strike="noStrike" cap="none" dirty="0">
                <a:solidFill>
                  <a:srgbClr val="000000"/>
                </a:solidFill>
                <a:latin typeface="Open Sans SemiBold"/>
                <a:ea typeface="Open Sans SemiBold"/>
                <a:cs typeface="Open Sans SemiBold"/>
                <a:sym typeface="Open Sans SemiBold"/>
              </a:rPr>
              <a:t> 2024 – 1</a:t>
            </a:r>
            <a:r>
              <a:rPr lang="en-GB" sz="2400" dirty="0">
                <a:latin typeface="Open Sans SemiBold"/>
                <a:ea typeface="Open Sans SemiBold"/>
                <a:cs typeface="Open Sans SemiBold"/>
                <a:sym typeface="Open Sans SemiBold"/>
              </a:rPr>
              <a:t>8</a:t>
            </a:r>
            <a:r>
              <a:rPr lang="en-GB" sz="2400" i="0" u="none" strike="noStrike" cap="none" dirty="0">
                <a:solidFill>
                  <a:srgbClr val="000000"/>
                </a:solidFill>
                <a:latin typeface="Open Sans SemiBold"/>
                <a:ea typeface="Open Sans SemiBold"/>
                <a:cs typeface="Open Sans SemiBold"/>
                <a:sym typeface="Open Sans SemiBold"/>
              </a:rPr>
              <a:t>:00</a:t>
            </a:r>
            <a:br>
              <a:rPr lang="en-GB" sz="2400" i="0" u="none" strike="noStrike" cap="none" dirty="0">
                <a:solidFill>
                  <a:srgbClr val="000000"/>
                </a:solidFill>
                <a:latin typeface="Open Sans SemiBold"/>
                <a:ea typeface="Open Sans SemiBold"/>
                <a:cs typeface="Open Sans SemiBold"/>
                <a:sym typeface="Open Sans SemiBold"/>
              </a:rPr>
            </a:br>
            <a:r>
              <a:rPr lang="en-GB" sz="2400" i="0" u="none" strike="noStrike" cap="none" dirty="0">
                <a:solidFill>
                  <a:srgbClr val="000000"/>
                </a:solidFill>
                <a:latin typeface="Open Sans SemiBold"/>
                <a:ea typeface="Open Sans SemiBold"/>
                <a:cs typeface="Open Sans SemiBold"/>
                <a:sym typeface="Open Sans SemiBold"/>
              </a:rPr>
              <a:t>Okta – </a:t>
            </a:r>
            <a:r>
              <a:rPr lang="en-GB" sz="2400" i="0" u="none" strike="noStrike" cap="none" dirty="0" err="1">
                <a:solidFill>
                  <a:srgbClr val="000000"/>
                </a:solidFill>
                <a:latin typeface="Open Sans SemiBold"/>
                <a:ea typeface="Open Sans SemiBold"/>
                <a:cs typeface="Open Sans SemiBold"/>
                <a:sym typeface="Open Sans SemiBold"/>
              </a:rPr>
              <a:t>Koszykowa</a:t>
            </a:r>
            <a:r>
              <a:rPr lang="en-GB" sz="2400" i="0" u="none" strike="noStrike" cap="none" dirty="0">
                <a:solidFill>
                  <a:srgbClr val="000000"/>
                </a:solidFill>
                <a:latin typeface="Open Sans SemiBold"/>
                <a:ea typeface="Open Sans SemiBold"/>
                <a:cs typeface="Open Sans SemiBold"/>
                <a:sym typeface="Open Sans SemiBold"/>
              </a:rPr>
              <a:t> 61, Warsaw</a:t>
            </a:r>
            <a:endParaRPr sz="2400" i="0" u="none" strike="noStrike" cap="none" dirty="0">
              <a:solidFill>
                <a:srgbClr val="000000"/>
              </a:solidFill>
              <a:latin typeface="Open Sans SemiBold"/>
              <a:ea typeface="Open Sans SemiBold"/>
              <a:cs typeface="Open Sans SemiBold"/>
              <a:sym typeface="Open Sans SemiBo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2"/>
          <p:cNvSpPr txBox="1">
            <a:spLocks noGrp="1"/>
          </p:cNvSpPr>
          <p:nvPr>
            <p:ph type="title"/>
          </p:nvPr>
        </p:nvSpPr>
        <p:spPr>
          <a:xfrm>
            <a:off x="990600" y="517525"/>
            <a:ext cx="10515600" cy="1325700"/>
          </a:xfrm>
          <a:prstGeom prst="rect">
            <a:avLst/>
          </a:prstGeom>
          <a:noFill/>
          <a:ln>
            <a:noFill/>
          </a:ln>
        </p:spPr>
        <p:txBody>
          <a:bodyPr spcFirstLastPara="1" wrap="square" lIns="45700" tIns="45700" rIns="45700" bIns="45700" anchor="ctr" anchorCtr="0">
            <a:normAutofit/>
          </a:bodyPr>
          <a:lstStyle/>
          <a:p>
            <a:pPr marL="0" lvl="0" indent="0" algn="ctr" rtl="0">
              <a:lnSpc>
                <a:spcPct val="90000"/>
              </a:lnSpc>
              <a:spcBef>
                <a:spcPts val="0"/>
              </a:spcBef>
              <a:spcAft>
                <a:spcPts val="0"/>
              </a:spcAft>
              <a:buClr>
                <a:srgbClr val="000000"/>
              </a:buClr>
              <a:buSzPts val="4400"/>
              <a:buFont typeface="Work Sans"/>
              <a:buNone/>
            </a:pPr>
            <a:r>
              <a:rPr lang="en-GB">
                <a:latin typeface="Open Sans SemiBold"/>
                <a:ea typeface="Open Sans SemiBold"/>
                <a:cs typeface="Open Sans SemiBold"/>
                <a:sym typeface="Open Sans SemiBold"/>
              </a:rPr>
              <a:t>Host</a:t>
            </a:r>
            <a:endParaRPr>
              <a:latin typeface="Open Sans SemiBold"/>
              <a:ea typeface="Open Sans SemiBold"/>
              <a:cs typeface="Open Sans SemiBold"/>
              <a:sym typeface="Open Sans SemiBold"/>
            </a:endParaRPr>
          </a:p>
        </p:txBody>
      </p:sp>
      <p:pic>
        <p:nvPicPr>
          <p:cNvPr id="3" name="Picture 2" descr="A black background with a black square&#10;&#10;Description automatically generated with medium confidence">
            <a:extLst>
              <a:ext uri="{FF2B5EF4-FFF2-40B4-BE49-F238E27FC236}">
                <a16:creationId xmlns:a16="http://schemas.microsoft.com/office/drawing/2014/main" id="{82B069A0-4185-9BC6-E20A-3DCC25CA2C59}"/>
              </a:ext>
            </a:extLst>
          </p:cNvPr>
          <p:cNvPicPr>
            <a:picLocks noChangeAspect="1"/>
          </p:cNvPicPr>
          <p:nvPr/>
        </p:nvPicPr>
        <p:blipFill>
          <a:blip r:embed="rId3"/>
          <a:stretch>
            <a:fillRect/>
          </a:stretch>
        </p:blipFill>
        <p:spPr>
          <a:xfrm>
            <a:off x="3444446" y="1960392"/>
            <a:ext cx="5607908" cy="293721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pic>
        <p:nvPicPr>
          <p:cNvPr id="62" name="Google Shape;62;p13" descr="Graphic 5"/>
          <p:cNvPicPr preferRelativeResize="0"/>
          <p:nvPr/>
        </p:nvPicPr>
        <p:blipFill rotWithShape="1">
          <a:blip r:embed="rId3">
            <a:alphaModFix/>
          </a:blip>
          <a:srcRect/>
          <a:stretch/>
        </p:blipFill>
        <p:spPr>
          <a:xfrm>
            <a:off x="7114857" y="2213256"/>
            <a:ext cx="4130174" cy="1278388"/>
          </a:xfrm>
          <a:prstGeom prst="rect">
            <a:avLst/>
          </a:prstGeom>
          <a:noFill/>
          <a:ln>
            <a:noFill/>
          </a:ln>
        </p:spPr>
      </p:pic>
      <p:pic>
        <p:nvPicPr>
          <p:cNvPr id="63" name="Google Shape;63;p13" descr="Image"/>
          <p:cNvPicPr preferRelativeResize="0"/>
          <p:nvPr/>
        </p:nvPicPr>
        <p:blipFill rotWithShape="1">
          <a:blip r:embed="rId4">
            <a:alphaModFix/>
          </a:blip>
          <a:srcRect/>
          <a:stretch/>
        </p:blipFill>
        <p:spPr>
          <a:xfrm>
            <a:off x="1124150" y="1883563"/>
            <a:ext cx="3444851" cy="1937750"/>
          </a:xfrm>
          <a:prstGeom prst="rect">
            <a:avLst/>
          </a:prstGeom>
          <a:noFill/>
          <a:ln>
            <a:noFill/>
          </a:ln>
        </p:spPr>
      </p:pic>
      <p:sp>
        <p:nvSpPr>
          <p:cNvPr id="64" name="Google Shape;64;p13"/>
          <p:cNvSpPr txBox="1">
            <a:spLocks noGrp="1"/>
          </p:cNvSpPr>
          <p:nvPr>
            <p:ph type="title"/>
          </p:nvPr>
        </p:nvSpPr>
        <p:spPr>
          <a:xfrm>
            <a:off x="838200" y="365125"/>
            <a:ext cx="10515600" cy="1325700"/>
          </a:xfrm>
          <a:prstGeom prst="rect">
            <a:avLst/>
          </a:prstGeom>
          <a:noFill/>
          <a:ln>
            <a:noFill/>
          </a:ln>
        </p:spPr>
        <p:txBody>
          <a:bodyPr spcFirstLastPara="1" wrap="square" lIns="45700" tIns="45700" rIns="45700" bIns="45700" anchor="ctr" anchorCtr="0">
            <a:normAutofit/>
          </a:bodyPr>
          <a:lstStyle/>
          <a:p>
            <a:pPr marL="0" lvl="0" indent="0" algn="ctr" rtl="0">
              <a:lnSpc>
                <a:spcPct val="90000"/>
              </a:lnSpc>
              <a:spcBef>
                <a:spcPts val="0"/>
              </a:spcBef>
              <a:spcAft>
                <a:spcPts val="0"/>
              </a:spcAft>
              <a:buClr>
                <a:srgbClr val="000000"/>
              </a:buClr>
              <a:buSzPts val="4400"/>
              <a:buFont typeface="Work Sans"/>
              <a:buNone/>
            </a:pPr>
            <a:r>
              <a:rPr lang="en-GB">
                <a:latin typeface="Open Sans SemiBold"/>
                <a:ea typeface="Open Sans SemiBold"/>
                <a:cs typeface="Open Sans SemiBold"/>
                <a:sym typeface="Open Sans SemiBold"/>
              </a:rPr>
              <a:t>Sponsors</a:t>
            </a:r>
            <a:endParaRPr>
              <a:latin typeface="Open Sans SemiBold"/>
              <a:ea typeface="Open Sans SemiBold"/>
              <a:cs typeface="Open Sans SemiBold"/>
              <a:sym typeface="Open Sans SemiBold"/>
            </a:endParaRPr>
          </a:p>
        </p:txBody>
      </p:sp>
      <p:pic>
        <p:nvPicPr>
          <p:cNvPr id="65" name="Google Shape;65;p13" descr="Picture 2"/>
          <p:cNvPicPr preferRelativeResize="0"/>
          <p:nvPr/>
        </p:nvPicPr>
        <p:blipFill rotWithShape="1">
          <a:blip r:embed="rId5">
            <a:alphaModFix/>
          </a:blip>
          <a:srcRect/>
          <a:stretch/>
        </p:blipFill>
        <p:spPr>
          <a:xfrm>
            <a:off x="5018226" y="3440327"/>
            <a:ext cx="2155548" cy="298460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4"/>
          <p:cNvSpPr txBox="1">
            <a:spLocks noGrp="1"/>
          </p:cNvSpPr>
          <p:nvPr>
            <p:ph type="title"/>
          </p:nvPr>
        </p:nvSpPr>
        <p:spPr>
          <a:xfrm>
            <a:off x="838200" y="365125"/>
            <a:ext cx="10515600" cy="1325563"/>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000000"/>
              </a:buClr>
              <a:buSzPts val="4400"/>
              <a:buFont typeface="Work Sans"/>
              <a:buNone/>
            </a:pPr>
            <a:r>
              <a:rPr lang="en-GB">
                <a:latin typeface="Open Sans SemiBold"/>
                <a:ea typeface="Open Sans SemiBold"/>
                <a:cs typeface="Open Sans SemiBold"/>
                <a:sym typeface="Open Sans SemiBold"/>
              </a:rPr>
              <a:t>Agenda</a:t>
            </a:r>
            <a:endParaRPr>
              <a:latin typeface="Open Sans SemiBold"/>
              <a:ea typeface="Open Sans SemiBold"/>
              <a:cs typeface="Open Sans SemiBold"/>
              <a:sym typeface="Open Sans SemiBold"/>
            </a:endParaRPr>
          </a:p>
        </p:txBody>
      </p:sp>
      <p:sp>
        <p:nvSpPr>
          <p:cNvPr id="71" name="Google Shape;71;p14"/>
          <p:cNvSpPr txBox="1">
            <a:spLocks noGrp="1"/>
          </p:cNvSpPr>
          <p:nvPr>
            <p:ph type="body" idx="1"/>
          </p:nvPr>
        </p:nvSpPr>
        <p:spPr>
          <a:xfrm>
            <a:off x="838200" y="1825625"/>
            <a:ext cx="10515600" cy="4351338"/>
          </a:xfrm>
          <a:prstGeom prst="rect">
            <a:avLst/>
          </a:prstGeom>
          <a:noFill/>
          <a:ln>
            <a:noFill/>
          </a:ln>
        </p:spPr>
        <p:txBody>
          <a:bodyPr spcFirstLastPara="1" wrap="square" lIns="45700" tIns="45700" rIns="45700" bIns="45700" anchor="t" anchorCtr="0">
            <a:normAutofit/>
          </a:bodyPr>
          <a:lstStyle/>
          <a:p>
            <a:pPr marL="457200" lvl="0" indent="-381000" algn="l" rtl="0">
              <a:lnSpc>
                <a:spcPct val="150000"/>
              </a:lnSpc>
              <a:spcBef>
                <a:spcPts val="0"/>
              </a:spcBef>
              <a:spcAft>
                <a:spcPts val="0"/>
              </a:spcAft>
              <a:buSzPts val="2400"/>
              <a:buFont typeface="Open Sans"/>
              <a:buAutoNum type="arabicPeriod"/>
            </a:pPr>
            <a:r>
              <a:rPr lang="en-GB" sz="2400">
                <a:latin typeface="Open Sans"/>
                <a:ea typeface="Open Sans"/>
                <a:cs typeface="Open Sans"/>
                <a:sym typeface="Open Sans"/>
              </a:rPr>
              <a:t>Go-first End to End Tests for Highly Stateful Features - Kuba Martin</a:t>
            </a:r>
            <a:endParaRPr sz="2400">
              <a:latin typeface="Open Sans"/>
              <a:ea typeface="Open Sans"/>
              <a:cs typeface="Open Sans"/>
              <a:sym typeface="Open Sans"/>
            </a:endParaRPr>
          </a:p>
          <a:p>
            <a:pPr marL="457200" lvl="0" indent="-381000" algn="l" rtl="0">
              <a:lnSpc>
                <a:spcPct val="150000"/>
              </a:lnSpc>
              <a:spcBef>
                <a:spcPts val="0"/>
              </a:spcBef>
              <a:spcAft>
                <a:spcPts val="0"/>
              </a:spcAft>
              <a:buSzPts val="2400"/>
              <a:buFont typeface="Open Sans"/>
              <a:buAutoNum type="arabicPeriod"/>
            </a:pPr>
            <a:r>
              <a:rPr lang="en-GB" sz="2400">
                <a:latin typeface="Open Sans"/>
                <a:ea typeface="Open Sans"/>
                <a:cs typeface="Open Sans"/>
                <a:sym typeface="Open Sans"/>
              </a:rPr>
              <a:t>Break / Your announcements (OpenSource, event etc.); Developer, engineer, lead lost &amp; found || Grab coffee/beer/food;</a:t>
            </a:r>
            <a:endParaRPr sz="2400">
              <a:latin typeface="Open Sans"/>
              <a:ea typeface="Open Sans"/>
              <a:cs typeface="Open Sans"/>
              <a:sym typeface="Open Sans"/>
            </a:endParaRPr>
          </a:p>
          <a:p>
            <a:pPr marL="457200" lvl="0" indent="-381000" algn="l" rtl="0">
              <a:lnSpc>
                <a:spcPct val="150000"/>
              </a:lnSpc>
              <a:spcBef>
                <a:spcPts val="0"/>
              </a:spcBef>
              <a:spcAft>
                <a:spcPts val="0"/>
              </a:spcAft>
              <a:buSzPts val="2400"/>
              <a:buFont typeface="Open Sans"/>
              <a:buAutoNum type="arabicPeriod"/>
            </a:pPr>
            <a:r>
              <a:rPr lang="en-GB" sz="2400">
                <a:latin typeface="Open Sans"/>
                <a:ea typeface="Open Sans"/>
                <a:cs typeface="Open Sans"/>
                <a:sym typeface="Open Sans"/>
              </a:rPr>
              <a:t>Discussion Panel on Engineering Principles - Jakub Daliga, Lukasz Gut</a:t>
            </a:r>
            <a:endParaRPr sz="2400">
              <a:latin typeface="Open Sans"/>
              <a:ea typeface="Open Sans"/>
              <a:cs typeface="Open Sans"/>
              <a:sym typeface="Open Sans"/>
            </a:endParaRPr>
          </a:p>
          <a:p>
            <a:pPr marL="457200" lvl="0" indent="-381000" algn="l" rtl="0">
              <a:lnSpc>
                <a:spcPct val="150000"/>
              </a:lnSpc>
              <a:spcBef>
                <a:spcPts val="0"/>
              </a:spcBef>
              <a:spcAft>
                <a:spcPts val="0"/>
              </a:spcAft>
              <a:buSzPts val="2400"/>
              <a:buFont typeface="Open Sans"/>
              <a:buAutoNum type="arabicPeriod"/>
            </a:pPr>
            <a:r>
              <a:rPr lang="en-GB" sz="2400">
                <a:latin typeface="Open Sans"/>
                <a:ea typeface="Open Sans"/>
                <a:cs typeface="Open Sans"/>
                <a:sym typeface="Open Sans"/>
              </a:rPr>
              <a:t>Afterparty, slowly moving to a place close by</a:t>
            </a:r>
            <a:endParaRPr sz="2400">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5"/>
          <p:cNvSpPr txBox="1"/>
          <p:nvPr/>
        </p:nvSpPr>
        <p:spPr>
          <a:xfrm>
            <a:off x="3647171" y="5161289"/>
            <a:ext cx="92396" cy="523220"/>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0000"/>
              </a:buClr>
              <a:buSzPts val="2800"/>
              <a:buFont typeface="Work Sans"/>
              <a:buNone/>
            </a:pPr>
            <a:endParaRPr sz="2800" b="0" i="0" u="none" strike="noStrike" cap="none">
              <a:solidFill>
                <a:srgbClr val="000000"/>
              </a:solidFill>
              <a:latin typeface="Work Sans"/>
              <a:ea typeface="Work Sans"/>
              <a:cs typeface="Work Sans"/>
              <a:sym typeface="Work Sans"/>
            </a:endParaRPr>
          </a:p>
        </p:txBody>
      </p:sp>
      <p:sp>
        <p:nvSpPr>
          <p:cNvPr id="77" name="Google Shape;77;p15"/>
          <p:cNvSpPr txBox="1">
            <a:spLocks noGrp="1"/>
          </p:cNvSpPr>
          <p:nvPr>
            <p:ph type="title"/>
          </p:nvPr>
        </p:nvSpPr>
        <p:spPr>
          <a:xfrm>
            <a:off x="838200" y="365125"/>
            <a:ext cx="10515600" cy="132570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000000"/>
              </a:buClr>
              <a:buSzPts val="4400"/>
              <a:buFont typeface="Work Sans"/>
              <a:buNone/>
            </a:pPr>
            <a:r>
              <a:rPr lang="en-GB">
                <a:latin typeface="Open Sans SemiBold"/>
                <a:ea typeface="Open Sans SemiBold"/>
                <a:cs typeface="Open Sans SemiBold"/>
                <a:sym typeface="Open Sans SemiBold"/>
              </a:rPr>
              <a:t>Looking for speakers!</a:t>
            </a:r>
            <a:endParaRPr>
              <a:latin typeface="Open Sans SemiBold"/>
              <a:ea typeface="Open Sans SemiBold"/>
              <a:cs typeface="Open Sans SemiBold"/>
              <a:sym typeface="Open Sans SemiBold"/>
            </a:endParaRPr>
          </a:p>
        </p:txBody>
      </p:sp>
      <p:sp>
        <p:nvSpPr>
          <p:cNvPr id="78" name="Google Shape;78;p15"/>
          <p:cNvSpPr txBox="1">
            <a:spLocks noGrp="1"/>
          </p:cNvSpPr>
          <p:nvPr>
            <p:ph type="body" idx="1"/>
          </p:nvPr>
        </p:nvSpPr>
        <p:spPr>
          <a:xfrm>
            <a:off x="838200" y="1825625"/>
            <a:ext cx="10515600" cy="4351200"/>
          </a:xfrm>
          <a:prstGeom prst="rect">
            <a:avLst/>
          </a:prstGeom>
          <a:noFill/>
          <a:ln>
            <a:noFill/>
          </a:ln>
        </p:spPr>
        <p:txBody>
          <a:bodyPr spcFirstLastPara="1" wrap="square" lIns="45700" tIns="45700" rIns="45700" bIns="45700" anchor="t" anchorCtr="0">
            <a:normAutofit/>
          </a:bodyPr>
          <a:lstStyle/>
          <a:p>
            <a:pPr marL="457200" lvl="0" indent="-381000" algn="l" rtl="0">
              <a:lnSpc>
                <a:spcPct val="150000"/>
              </a:lnSpc>
              <a:spcBef>
                <a:spcPts val="0"/>
              </a:spcBef>
              <a:spcAft>
                <a:spcPts val="0"/>
              </a:spcAft>
              <a:buSzPts val="2400"/>
              <a:buFont typeface="Open Sans"/>
              <a:buChar char="•"/>
            </a:pPr>
            <a:r>
              <a:rPr lang="en-GB" sz="2400">
                <a:latin typeface="Open Sans"/>
                <a:ea typeface="Open Sans"/>
                <a:cs typeface="Open Sans"/>
                <a:sym typeface="Open Sans"/>
              </a:rPr>
              <a:t>Golang specifics</a:t>
            </a:r>
            <a:endParaRPr sz="2400">
              <a:latin typeface="Open Sans"/>
              <a:ea typeface="Open Sans"/>
              <a:cs typeface="Open Sans"/>
              <a:sym typeface="Open Sans"/>
            </a:endParaRPr>
          </a:p>
          <a:p>
            <a:pPr marL="457200" lvl="0" indent="-381000" algn="l" rtl="0">
              <a:lnSpc>
                <a:spcPct val="150000"/>
              </a:lnSpc>
              <a:spcBef>
                <a:spcPts val="0"/>
              </a:spcBef>
              <a:spcAft>
                <a:spcPts val="0"/>
              </a:spcAft>
              <a:buSzPts val="2400"/>
              <a:buFont typeface="Open Sans"/>
              <a:buChar char="•"/>
            </a:pPr>
            <a:r>
              <a:rPr lang="en-GB" sz="2400">
                <a:latin typeface="Open Sans"/>
                <a:ea typeface="Open Sans"/>
                <a:cs typeface="Open Sans"/>
                <a:sym typeface="Open Sans"/>
              </a:rPr>
              <a:t>Software engineering (implement/use/best practices)</a:t>
            </a:r>
            <a:endParaRPr sz="2400">
              <a:latin typeface="Open Sans"/>
              <a:ea typeface="Open Sans"/>
              <a:cs typeface="Open Sans"/>
              <a:sym typeface="Open Sans"/>
            </a:endParaRPr>
          </a:p>
          <a:p>
            <a:pPr marL="457200" lvl="0" indent="-381000" algn="l" rtl="0">
              <a:lnSpc>
                <a:spcPct val="150000"/>
              </a:lnSpc>
              <a:spcBef>
                <a:spcPts val="0"/>
              </a:spcBef>
              <a:spcAft>
                <a:spcPts val="0"/>
              </a:spcAft>
              <a:buSzPts val="2400"/>
              <a:buFont typeface="Open Sans"/>
              <a:buChar char="•"/>
            </a:pPr>
            <a:r>
              <a:rPr lang="en-GB" sz="2400">
                <a:latin typeface="Open Sans"/>
                <a:ea typeface="Open Sans"/>
                <a:cs typeface="Open Sans"/>
                <a:sym typeface="Open Sans"/>
              </a:rPr>
              <a:t>Tech leadership and/or management</a:t>
            </a:r>
            <a:endParaRPr sz="2400">
              <a:latin typeface="Open Sans"/>
              <a:ea typeface="Open Sans"/>
              <a:cs typeface="Open Sans"/>
              <a:sym typeface="Open Sans"/>
            </a:endParaRPr>
          </a:p>
          <a:p>
            <a:pPr marL="457200" lvl="0" indent="-381000" algn="l" rtl="0">
              <a:lnSpc>
                <a:spcPct val="150000"/>
              </a:lnSpc>
              <a:spcBef>
                <a:spcPts val="0"/>
              </a:spcBef>
              <a:spcAft>
                <a:spcPts val="0"/>
              </a:spcAft>
              <a:buSzPts val="2400"/>
              <a:buFont typeface="Open Sans"/>
              <a:buChar char="•"/>
            </a:pPr>
            <a:r>
              <a:rPr lang="en-GB" sz="2400">
                <a:latin typeface="Open Sans"/>
                <a:ea typeface="Open Sans"/>
                <a:cs typeface="Open Sans"/>
                <a:sym typeface="Open Sans"/>
              </a:rPr>
              <a:t>Your experience building X</a:t>
            </a:r>
            <a:endParaRPr sz="2400">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a:spLocks noGrp="1"/>
          </p:cNvSpPr>
          <p:nvPr>
            <p:ph type="title"/>
          </p:nvPr>
        </p:nvSpPr>
        <p:spPr>
          <a:xfrm>
            <a:off x="838200" y="365125"/>
            <a:ext cx="10515600" cy="132570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000000"/>
              </a:buClr>
              <a:buSzPts val="4400"/>
              <a:buFont typeface="Work Sans"/>
              <a:buNone/>
            </a:pPr>
            <a:r>
              <a:rPr lang="en-GB">
                <a:latin typeface="Open Sans SemiBold"/>
                <a:ea typeface="Open Sans SemiBold"/>
                <a:cs typeface="Open Sans SemiBold"/>
                <a:sym typeface="Open Sans SemiBold"/>
              </a:rPr>
              <a:t>Where to find us?</a:t>
            </a:r>
            <a:endParaRPr>
              <a:latin typeface="Open Sans SemiBold"/>
              <a:ea typeface="Open Sans SemiBold"/>
              <a:cs typeface="Open Sans SemiBold"/>
              <a:sym typeface="Open Sans SemiBold"/>
            </a:endParaRPr>
          </a:p>
        </p:txBody>
      </p:sp>
      <p:sp>
        <p:nvSpPr>
          <p:cNvPr id="84" name="Google Shape;84;p16"/>
          <p:cNvSpPr txBox="1">
            <a:spLocks noGrp="1"/>
          </p:cNvSpPr>
          <p:nvPr>
            <p:ph type="body" idx="1"/>
          </p:nvPr>
        </p:nvSpPr>
        <p:spPr>
          <a:xfrm>
            <a:off x="838200" y="1825625"/>
            <a:ext cx="10515600" cy="4351200"/>
          </a:xfrm>
          <a:prstGeom prst="rect">
            <a:avLst/>
          </a:prstGeom>
          <a:noFill/>
          <a:ln>
            <a:noFill/>
          </a:ln>
        </p:spPr>
        <p:txBody>
          <a:bodyPr spcFirstLastPara="1" wrap="square" lIns="45700" tIns="45700" rIns="45700" bIns="45700" anchor="t" anchorCtr="0">
            <a:normAutofit/>
          </a:bodyPr>
          <a:lstStyle/>
          <a:p>
            <a:pPr marL="0" lvl="0" indent="0" algn="l" rtl="0">
              <a:lnSpc>
                <a:spcPct val="150000"/>
              </a:lnSpc>
              <a:spcBef>
                <a:spcPts val="0"/>
              </a:spcBef>
              <a:spcAft>
                <a:spcPts val="0"/>
              </a:spcAft>
              <a:buNone/>
            </a:pPr>
            <a:r>
              <a:rPr lang="en-GB" sz="2400">
                <a:latin typeface="Open Sans"/>
                <a:ea typeface="Open Sans"/>
                <a:cs typeface="Open Sans"/>
                <a:sym typeface="Open Sans"/>
              </a:rPr>
              <a:t>Email: </a:t>
            </a:r>
            <a:r>
              <a:rPr lang="en-GB" sz="2400" u="sng">
                <a:solidFill>
                  <a:schemeClr val="hlink"/>
                </a:solidFill>
                <a:latin typeface="Open Sans"/>
                <a:ea typeface="Open Sans"/>
                <a:cs typeface="Open Sans"/>
                <a:sym typeface="Open Sans"/>
                <a:hlinkClick r:id="rId3"/>
              </a:rPr>
              <a:t>lukasz@lukaszgut.com</a:t>
            </a:r>
            <a:r>
              <a:rPr lang="en-GB" sz="2400">
                <a:latin typeface="Open Sans"/>
                <a:ea typeface="Open Sans"/>
                <a:cs typeface="Open Sans"/>
                <a:sym typeface="Open Sans"/>
              </a:rPr>
              <a:t>, </a:t>
            </a:r>
            <a:r>
              <a:rPr lang="en-GB" sz="2400" u="sng">
                <a:solidFill>
                  <a:schemeClr val="hlink"/>
                </a:solidFill>
                <a:latin typeface="Open Sans"/>
                <a:ea typeface="Open Sans"/>
                <a:cs typeface="Open Sans"/>
                <a:sym typeface="Open Sans"/>
                <a:hlinkClick r:id="rId4"/>
              </a:rPr>
              <a:t>jakubdal@gmail.com</a:t>
            </a:r>
            <a:r>
              <a:rPr lang="en-GB" sz="2400">
                <a:latin typeface="Open Sans"/>
                <a:ea typeface="Open Sans"/>
                <a:cs typeface="Open Sans"/>
                <a:sym typeface="Open Sans"/>
              </a:rPr>
              <a:t>, </a:t>
            </a:r>
            <a:r>
              <a:rPr lang="en-GB" sz="2400" u="sng">
                <a:solidFill>
                  <a:schemeClr val="hlink"/>
                </a:solidFill>
                <a:latin typeface="Open Sans"/>
                <a:ea typeface="Open Sans"/>
                <a:cs typeface="Open Sans"/>
                <a:sym typeface="Open Sans"/>
                <a:hlinkClick r:id="rId5"/>
              </a:rPr>
              <a:t>wbarczynski@gmail.com</a:t>
            </a:r>
            <a:endParaRPr sz="2400">
              <a:latin typeface="Open Sans"/>
              <a:ea typeface="Open Sans"/>
              <a:cs typeface="Open Sans"/>
              <a:sym typeface="Open Sans"/>
            </a:endParaRPr>
          </a:p>
          <a:p>
            <a:pPr marL="0" lvl="0" indent="0" algn="l" rtl="0">
              <a:lnSpc>
                <a:spcPct val="150000"/>
              </a:lnSpc>
              <a:spcBef>
                <a:spcPts val="0"/>
              </a:spcBef>
              <a:spcAft>
                <a:spcPts val="0"/>
              </a:spcAft>
              <a:buNone/>
            </a:pPr>
            <a:r>
              <a:rPr lang="en-GB" sz="2400">
                <a:latin typeface="Open Sans"/>
                <a:ea typeface="Open Sans"/>
                <a:cs typeface="Open Sans"/>
                <a:sym typeface="Open Sans"/>
              </a:rPr>
              <a:t>Twitter/X: </a:t>
            </a:r>
            <a:r>
              <a:rPr lang="en-GB" sz="2400" u="sng">
                <a:solidFill>
                  <a:schemeClr val="hlink"/>
                </a:solidFill>
                <a:latin typeface="Open Sans"/>
                <a:ea typeface="Open Sans"/>
                <a:cs typeface="Open Sans"/>
                <a:sym typeface="Open Sans"/>
                <a:hlinkClick r:id="rId6"/>
              </a:rPr>
              <a:t>@golangwaw</a:t>
            </a:r>
            <a:endParaRPr sz="2400">
              <a:latin typeface="Open Sans"/>
              <a:ea typeface="Open Sans"/>
              <a:cs typeface="Open Sans"/>
              <a:sym typeface="Open Sans"/>
            </a:endParaRPr>
          </a:p>
          <a:p>
            <a:pPr marL="0" lvl="0" indent="0" algn="l" rtl="0">
              <a:lnSpc>
                <a:spcPct val="150000"/>
              </a:lnSpc>
              <a:spcBef>
                <a:spcPts val="0"/>
              </a:spcBef>
              <a:spcAft>
                <a:spcPts val="0"/>
              </a:spcAft>
              <a:buNone/>
            </a:pPr>
            <a:r>
              <a:rPr lang="en-GB" sz="2400">
                <a:latin typeface="Open Sans"/>
                <a:ea typeface="Open Sans"/>
                <a:cs typeface="Open Sans"/>
                <a:sym typeface="Open Sans"/>
              </a:rPr>
              <a:t>Slides: </a:t>
            </a:r>
            <a:r>
              <a:rPr lang="en-GB" sz="2400" u="sng">
                <a:solidFill>
                  <a:schemeClr val="hlink"/>
                </a:solidFill>
                <a:latin typeface="Open Sans"/>
                <a:ea typeface="Open Sans"/>
                <a:cs typeface="Open Sans"/>
                <a:sym typeface="Open Sans"/>
                <a:hlinkClick r:id="rId7"/>
              </a:rPr>
              <a:t>github.com/golangpoland/meetup_golang_warsaw</a:t>
            </a:r>
            <a:endParaRPr sz="2400">
              <a:latin typeface="Open Sans"/>
              <a:ea typeface="Open Sans"/>
              <a:cs typeface="Open Sans"/>
              <a:sym typeface="Open Sans"/>
            </a:endParaRPr>
          </a:p>
          <a:p>
            <a:pPr marL="0" lvl="0" indent="0" algn="l" rtl="0">
              <a:lnSpc>
                <a:spcPct val="150000"/>
              </a:lnSpc>
              <a:spcBef>
                <a:spcPts val="0"/>
              </a:spcBef>
              <a:spcAft>
                <a:spcPts val="0"/>
              </a:spcAft>
              <a:buNone/>
            </a:pPr>
            <a:r>
              <a:rPr lang="en-GB" sz="2400">
                <a:latin typeface="Open Sans"/>
                <a:ea typeface="Open Sans"/>
                <a:cs typeface="Open Sans"/>
                <a:sym typeface="Open Sans"/>
              </a:rPr>
              <a:t>Job Board: </a:t>
            </a:r>
            <a:r>
              <a:rPr lang="en-GB" sz="2400" u="sng">
                <a:solidFill>
                  <a:schemeClr val="hlink"/>
                </a:solidFill>
                <a:latin typeface="Open Sans"/>
                <a:ea typeface="Open Sans"/>
                <a:cs typeface="Open Sans"/>
                <a:sym typeface="Open Sans"/>
                <a:hlinkClick r:id="rId8"/>
              </a:rPr>
              <a:t>facebook.com/groups/golangpolandjobs</a:t>
            </a:r>
            <a:endParaRPr sz="2400">
              <a:latin typeface="Open Sans"/>
              <a:ea typeface="Open Sans"/>
              <a:cs typeface="Open Sans"/>
              <a:sym typeface="Open Sans"/>
            </a:endParaRPr>
          </a:p>
          <a:p>
            <a:pPr marL="0" lvl="0" indent="0" algn="l" rtl="0">
              <a:lnSpc>
                <a:spcPct val="150000"/>
              </a:lnSpc>
              <a:spcBef>
                <a:spcPts val="0"/>
              </a:spcBef>
              <a:spcAft>
                <a:spcPts val="0"/>
              </a:spcAft>
              <a:buNone/>
            </a:pPr>
            <a:endParaRPr sz="2400">
              <a:latin typeface="Open Sans"/>
              <a:ea typeface="Open Sans"/>
              <a:cs typeface="Open Sans"/>
              <a:sym typeface="Open Sans"/>
            </a:endParaRPr>
          </a:p>
          <a:p>
            <a:pPr marL="0" lvl="0" indent="0" algn="l" rtl="0">
              <a:lnSpc>
                <a:spcPct val="150000"/>
              </a:lnSpc>
              <a:spcBef>
                <a:spcPts val="0"/>
              </a:spcBef>
              <a:spcAft>
                <a:spcPts val="0"/>
              </a:spcAft>
              <a:buNone/>
            </a:pPr>
            <a:endParaRPr sz="2400">
              <a:latin typeface="Open Sans"/>
              <a:ea typeface="Open Sans"/>
              <a:cs typeface="Open Sans"/>
              <a:sym typeface="Open Sans"/>
            </a:endParaRPr>
          </a:p>
          <a:p>
            <a:pPr marL="0" lvl="0" indent="0" algn="l" rtl="0">
              <a:lnSpc>
                <a:spcPct val="150000"/>
              </a:lnSpc>
              <a:spcBef>
                <a:spcPts val="0"/>
              </a:spcBef>
              <a:spcAft>
                <a:spcPts val="0"/>
              </a:spcAft>
              <a:buNone/>
            </a:pPr>
            <a:endParaRPr sz="2400">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a:off x="838200" y="365125"/>
            <a:ext cx="10515600" cy="1325700"/>
          </a:xfrm>
          <a:prstGeom prst="rect">
            <a:avLst/>
          </a:prstGeom>
          <a:noFill/>
          <a:ln>
            <a:noFill/>
          </a:ln>
        </p:spPr>
        <p:txBody>
          <a:bodyPr spcFirstLastPara="1" wrap="square" lIns="45700" tIns="45700" rIns="45700" bIns="45700" anchor="ctr" anchorCtr="0">
            <a:normAutofit/>
          </a:bodyPr>
          <a:lstStyle/>
          <a:p>
            <a:pPr marL="0" lvl="0" indent="0" algn="l" rtl="0">
              <a:lnSpc>
                <a:spcPct val="90000"/>
              </a:lnSpc>
              <a:spcBef>
                <a:spcPts val="0"/>
              </a:spcBef>
              <a:spcAft>
                <a:spcPts val="0"/>
              </a:spcAft>
              <a:buClr>
                <a:srgbClr val="000000"/>
              </a:buClr>
              <a:buSzPts val="4400"/>
              <a:buFont typeface="Work Sans"/>
              <a:buNone/>
            </a:pPr>
            <a:r>
              <a:rPr lang="en-GB">
                <a:latin typeface="Open Sans SemiBold"/>
                <a:ea typeface="Open Sans SemiBold"/>
                <a:cs typeface="Open Sans SemiBold"/>
                <a:sym typeface="Open Sans SemiBold"/>
              </a:rPr>
              <a:t>Questions?</a:t>
            </a:r>
            <a:endParaRPr>
              <a:latin typeface="Open Sans SemiBold"/>
              <a:ea typeface="Open Sans SemiBold"/>
              <a:cs typeface="Open Sans SemiBold"/>
              <a:sym typeface="Open Sans SemiBold"/>
            </a:endParaRPr>
          </a:p>
        </p:txBody>
      </p:sp>
      <p:pic>
        <p:nvPicPr>
          <p:cNvPr id="90" name="Google Shape;90;p17"/>
          <p:cNvPicPr preferRelativeResize="0"/>
          <p:nvPr/>
        </p:nvPicPr>
        <p:blipFill>
          <a:blip r:embed="rId3">
            <a:alphaModFix/>
          </a:blip>
          <a:stretch>
            <a:fillRect/>
          </a:stretch>
        </p:blipFill>
        <p:spPr>
          <a:xfrm>
            <a:off x="4795263" y="2700500"/>
            <a:ext cx="2601487" cy="2601487"/>
          </a:xfrm>
          <a:prstGeom prst="rect">
            <a:avLst/>
          </a:prstGeom>
          <a:noFill/>
          <a:ln>
            <a:noFill/>
          </a:ln>
        </p:spPr>
      </p:pic>
      <p:sp>
        <p:nvSpPr>
          <p:cNvPr id="91" name="Google Shape;91;p17"/>
          <p:cNvSpPr txBox="1">
            <a:spLocks noGrp="1"/>
          </p:cNvSpPr>
          <p:nvPr>
            <p:ph type="body" idx="1"/>
          </p:nvPr>
        </p:nvSpPr>
        <p:spPr>
          <a:xfrm>
            <a:off x="838200" y="1825625"/>
            <a:ext cx="10515600" cy="806100"/>
          </a:xfrm>
          <a:prstGeom prst="rect">
            <a:avLst/>
          </a:prstGeom>
          <a:noFill/>
          <a:ln>
            <a:noFill/>
          </a:ln>
        </p:spPr>
        <p:txBody>
          <a:bodyPr spcFirstLastPara="1" wrap="square" lIns="45700" tIns="45700" rIns="45700" bIns="45700" anchor="t" anchorCtr="0">
            <a:normAutofit lnSpcReduction="10000"/>
          </a:bodyPr>
          <a:lstStyle/>
          <a:p>
            <a:pPr marL="0" lvl="0" indent="0" algn="ctr" rtl="0">
              <a:spcBef>
                <a:spcPts val="1000"/>
              </a:spcBef>
              <a:spcAft>
                <a:spcPts val="0"/>
              </a:spcAft>
              <a:buNone/>
            </a:pPr>
            <a:r>
              <a:rPr lang="en-GB" sz="2400">
                <a:solidFill>
                  <a:schemeClr val="dk1"/>
                </a:solidFill>
                <a:latin typeface="Open Sans"/>
                <a:ea typeface="Open Sans"/>
                <a:cs typeface="Open Sans"/>
                <a:sym typeface="Open Sans"/>
              </a:rPr>
              <a:t>Join channel #poland </a:t>
            </a:r>
            <a:br>
              <a:rPr lang="en-GB" sz="2400">
                <a:solidFill>
                  <a:schemeClr val="dk1"/>
                </a:solidFill>
                <a:latin typeface="Open Sans"/>
                <a:ea typeface="Open Sans"/>
                <a:cs typeface="Open Sans"/>
                <a:sym typeface="Open Sans"/>
              </a:rPr>
            </a:br>
            <a:r>
              <a:rPr lang="en-GB" sz="2400">
                <a:solidFill>
                  <a:schemeClr val="dk1"/>
                </a:solidFill>
                <a:latin typeface="Open Sans"/>
                <a:ea typeface="Open Sans"/>
                <a:cs typeface="Open Sans"/>
                <a:sym typeface="Open Sans"/>
              </a:rPr>
              <a:t>on gophers.slack.com.</a:t>
            </a:r>
            <a:endParaRPr sz="2400">
              <a:latin typeface="Open Sans"/>
              <a:ea typeface="Open Sans"/>
              <a:cs typeface="Open Sans"/>
              <a:sym typeface="Open Sans"/>
            </a:endParaRPr>
          </a:p>
        </p:txBody>
      </p:sp>
      <p:sp>
        <p:nvSpPr>
          <p:cNvPr id="92" name="Google Shape;92;p17"/>
          <p:cNvSpPr txBox="1">
            <a:spLocks noGrp="1"/>
          </p:cNvSpPr>
          <p:nvPr>
            <p:ph type="body" idx="1"/>
          </p:nvPr>
        </p:nvSpPr>
        <p:spPr>
          <a:xfrm>
            <a:off x="838213" y="5370775"/>
            <a:ext cx="10515600" cy="806100"/>
          </a:xfrm>
          <a:prstGeom prst="rect">
            <a:avLst/>
          </a:prstGeom>
          <a:noFill/>
          <a:ln>
            <a:noFill/>
          </a:ln>
        </p:spPr>
        <p:txBody>
          <a:bodyPr spcFirstLastPara="1" wrap="square" lIns="45700" tIns="45700" rIns="45700" bIns="45700" anchor="t" anchorCtr="0">
            <a:normAutofit/>
          </a:bodyPr>
          <a:lstStyle/>
          <a:p>
            <a:pPr marL="0" lvl="0" indent="0" algn="ctr" rtl="0">
              <a:spcBef>
                <a:spcPts val="1000"/>
              </a:spcBef>
              <a:spcAft>
                <a:spcPts val="0"/>
              </a:spcAft>
              <a:buNone/>
            </a:pPr>
            <a:r>
              <a:rPr lang="en-GB" sz="2400" u="sng">
                <a:solidFill>
                  <a:schemeClr val="hlink"/>
                </a:solidFill>
                <a:latin typeface="Open Sans"/>
                <a:ea typeface="Open Sans"/>
                <a:cs typeface="Open Sans"/>
                <a:sym typeface="Open Sans"/>
                <a:hlinkClick r:id="rId4"/>
              </a:rPr>
              <a:t>https://invite.slack.golangbridge.org/</a:t>
            </a:r>
            <a:endParaRPr sz="2400">
              <a:solidFill>
                <a:schemeClr val="dk1"/>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233</Words>
  <Application>Microsoft Macintosh PowerPoint</Application>
  <PresentationFormat>Widescreen</PresentationFormat>
  <Paragraphs>30</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Open Sans SemiBold</vt:lpstr>
      <vt:lpstr>Arial</vt:lpstr>
      <vt:lpstr>Open Sans</vt:lpstr>
      <vt:lpstr>Calibri</vt:lpstr>
      <vt:lpstr>Work Sans</vt:lpstr>
      <vt:lpstr>Office Theme</vt:lpstr>
      <vt:lpstr>PowerPoint Presentation</vt:lpstr>
      <vt:lpstr>Host</vt:lpstr>
      <vt:lpstr>Sponsors</vt:lpstr>
      <vt:lpstr>Agenda</vt:lpstr>
      <vt:lpstr>Looking for speakers!</vt:lpstr>
      <vt:lpstr>Where to find us?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Wojciech Barczynski</cp:lastModifiedBy>
  <cp:revision>5</cp:revision>
  <dcterms:modified xsi:type="dcterms:W3CDTF">2024-01-02T22:02:41Z</dcterms:modified>
</cp:coreProperties>
</file>