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Open Sans SemiBold"/>
      <p:regular r:id="rId12"/>
      <p:bold r:id="rId13"/>
      <p:italic r:id="rId14"/>
      <p:boldItalic r:id="rId15"/>
    </p:embeddedFont>
    <p:embeddedFont>
      <p:font typeface="Work Sans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font" Target="fonts/OpenSansSemiBold-bold.fntdata"/><Relationship Id="rId12" Type="http://schemas.openxmlformats.org/officeDocument/2006/relationships/font" Target="fonts/OpenSansSemiBold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SemiBold-boldItalic.fntdata"/><Relationship Id="rId14" Type="http://schemas.openxmlformats.org/officeDocument/2006/relationships/font" Target="fonts/OpenSansSemiBold-italic.fntdata"/><Relationship Id="rId17" Type="http://schemas.openxmlformats.org/officeDocument/2006/relationships/font" Target="fonts/WorkSans-bold.fntdata"/><Relationship Id="rId16" Type="http://schemas.openxmlformats.org/officeDocument/2006/relationships/font" Target="fonts/WorkSans-regular.fntdata"/><Relationship Id="rId5" Type="http://schemas.openxmlformats.org/officeDocument/2006/relationships/slide" Target="slides/slide1.xml"/><Relationship Id="rId19" Type="http://schemas.openxmlformats.org/officeDocument/2006/relationships/font" Target="fonts/WorkSans-boldItalic.fntdata"/><Relationship Id="rId6" Type="http://schemas.openxmlformats.org/officeDocument/2006/relationships/slide" Target="slides/slide2.xml"/><Relationship Id="rId18" Type="http://schemas.openxmlformats.org/officeDocument/2006/relationships/font" Target="fonts/Work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Go-first End to End Tests for Highly Stateful Features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Kuba is an i</a:t>
            </a: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nterim lead of OpenTofu and Software Engineering Team Lead at Spacelift. Maintainer of open source projects OctoSQL and jql. Passionate about the architecture and development of scalable, observable distributed systems.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 Panel on Engineering Principles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debate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06c394010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806c394010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0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lukasz@lukaszgut.com" TargetMode="External"/><Relationship Id="rId4" Type="http://schemas.openxmlformats.org/officeDocument/2006/relationships/hyperlink" Target="mailto:jakubdal@gmail.com" TargetMode="External"/><Relationship Id="rId5" Type="http://schemas.openxmlformats.org/officeDocument/2006/relationships/hyperlink" Target="mailto:wbarczynski@gmail.com" TargetMode="External"/><Relationship Id="rId6" Type="http://schemas.openxmlformats.org/officeDocument/2006/relationships/hyperlink" Target="https://x.com/golangwaw" TargetMode="External"/><Relationship Id="rId7" Type="http://schemas.openxmlformats.org/officeDocument/2006/relationships/hyperlink" Target="https://github.com/golangpoland/meetup_golang_warsaw" TargetMode="External"/><Relationship Id="rId8" Type="http://schemas.openxmlformats.org/officeDocument/2006/relationships/hyperlink" Target="https://www.facebook.com/groups/golangpolandjob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invite.slack.golangbridg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49" name="Google Shape;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482" y="1323668"/>
            <a:ext cx="3041035" cy="421066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/>
        </p:nvSpPr>
        <p:spPr>
          <a:xfrm>
            <a:off x="45719" y="834516"/>
            <a:ext cx="1210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None/>
            </a:pPr>
            <a:r>
              <a:rPr i="0" lang="en-GB" sz="3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Golang Warsaw #5</a:t>
            </a:r>
            <a:r>
              <a:rPr lang="en-GB" sz="3600">
                <a:latin typeface="Open Sans SemiBold"/>
                <a:ea typeface="Open Sans SemiBold"/>
                <a:cs typeface="Open Sans SemiBold"/>
                <a:sym typeface="Open Sans SemiBold"/>
              </a:rPr>
              <a:t>4</a:t>
            </a:r>
            <a:endParaRPr i="0" sz="1800" u="none" cap="none" strike="noStrik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1" name="Google Shape;51;p11"/>
          <p:cNvSpPr txBox="1"/>
          <p:nvPr/>
        </p:nvSpPr>
        <p:spPr>
          <a:xfrm>
            <a:off x="45719" y="5376088"/>
            <a:ext cx="12100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ork Sans"/>
              <a:buNone/>
            </a:pPr>
            <a:r>
              <a:rPr lang="en-GB" sz="2400">
                <a:latin typeface="Open Sans SemiBold"/>
                <a:ea typeface="Open Sans SemiBold"/>
                <a:cs typeface="Open Sans SemiBold"/>
                <a:sym typeface="Open Sans SemiBold"/>
              </a:rPr>
              <a:t>26</a:t>
            </a:r>
            <a:r>
              <a:rPr i="0" lang="en-GB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GB" sz="2400">
                <a:latin typeface="Open Sans SemiBold"/>
                <a:ea typeface="Open Sans SemiBold"/>
                <a:cs typeface="Open Sans SemiBold"/>
                <a:sym typeface="Open Sans SemiBold"/>
              </a:rPr>
              <a:t>October</a:t>
            </a:r>
            <a:r>
              <a:rPr i="0" lang="en-GB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2023 – 1</a:t>
            </a:r>
            <a:r>
              <a:rPr lang="en-GB" sz="2400">
                <a:latin typeface="Open Sans SemiBold"/>
                <a:ea typeface="Open Sans SemiBold"/>
                <a:cs typeface="Open Sans SemiBold"/>
                <a:sym typeface="Open Sans SemiBold"/>
              </a:rPr>
              <a:t>8</a:t>
            </a:r>
            <a:r>
              <a:rPr i="0" lang="en-GB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:30</a:t>
            </a:r>
            <a:br>
              <a:rPr i="0" lang="en-GB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en-GB" sz="2400">
                <a:latin typeface="Open Sans SemiBold"/>
                <a:ea typeface="Open Sans SemiBold"/>
                <a:cs typeface="Open Sans SemiBold"/>
                <a:sym typeface="Open Sans SemiBold"/>
              </a:rPr>
              <a:t>7N, Puławska 182, Warszawa</a:t>
            </a:r>
            <a:endParaRPr i="0" sz="2400" u="none" cap="none" strike="noStrik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990600" y="517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Host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3">
            <a:alphaModFix/>
          </a:blip>
          <a:srcRect b="18687" l="18266" r="16958" t="17662"/>
          <a:stretch/>
        </p:blipFill>
        <p:spPr>
          <a:xfrm>
            <a:off x="4505163" y="1930013"/>
            <a:ext cx="3486474" cy="299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 5"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4857" y="2213256"/>
            <a:ext cx="4130174" cy="1278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3" name="Google Shape;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150" y="1883563"/>
            <a:ext cx="3444851" cy="19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Sponsors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Picture 2" id="65" name="Google Shape;6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8226" y="3440327"/>
            <a:ext cx="2155548" cy="2984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Agenda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Go-first End to End Tests for Highly Stateful Features - Kuba Martin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Break / Your announcements (OpenSource, event etc.); Developer, engineer, lead lost &amp; found || Grab coffee/beer/food;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Discussion Panel on Engineering Principles - Jakub Daliga, Lukasz Gut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Afterparty, slowly moving to a place close by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3647171" y="5161289"/>
            <a:ext cx="92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ork San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Looking for speakers!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Golang specifics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Software engineering (implement/use/best practices)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Tech leadership and/or management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Your experience building X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Where to find us</a:t>
            </a: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?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Email: </a:t>
            </a:r>
            <a:r>
              <a:rPr lang="en-GB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lukasz@lukaszgut.com</a:t>
            </a: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jakubdal@gmail.com</a:t>
            </a: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wbarczynski@gmail.com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Twitter/X: </a:t>
            </a:r>
            <a:r>
              <a:rPr lang="en-GB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@golangwaw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Slides: </a:t>
            </a:r>
            <a:r>
              <a:rPr lang="en-GB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github.com/golangpoland/meetup_golang_warsaw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Job Board: </a:t>
            </a:r>
            <a:r>
              <a:rPr lang="en-GB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facebook.com/groups/golangpolandjobs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Questions?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263" y="2700500"/>
            <a:ext cx="2601487" cy="260148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838200" y="1825625"/>
            <a:ext cx="10515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Join channel #poland </a:t>
            </a:r>
            <a:br>
              <a:rPr lang="en-GB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 gophers.slack.com.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838213" y="5370775"/>
            <a:ext cx="10515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https://invite.slack.golangbridge.org/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