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74"/>
  </p:normalViewPr>
  <p:slideViewPr>
    <p:cSldViewPr snapToGrid="0" snapToObjects="1">
      <p:cViewPr varScale="1">
        <p:scale>
          <a:sx n="132" d="100"/>
          <a:sy n="132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6A3C-2B75-7046-92F2-B7055200E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7C468-E487-6E4D-9843-BBC32F6F7E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C72-93B8-8947-9B80-A2DEDC95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977C6-4EA8-2B4D-BEC3-1E5898DE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E19F5-5196-674C-A05A-12D776F9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466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A1EE-DC5B-9E42-94C3-10AA6B91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03984-7957-A649-A528-7CECE5EF4E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39978-86B1-DF4A-A465-C505CD7E7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5E5A-8893-D548-B4B8-A168D29F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0DF26-3C4F-C044-9B31-68847755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590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37DF0-5046-D14C-8535-3B5ED9D4F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2DBB0-8453-034C-ABEF-1D657AC28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1233A-7597-9947-A210-1179C345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44869-2D9B-CB4C-9663-0ED586C87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584C5-9A73-4C47-BB31-3C23D3E8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257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E18-574C-1E4E-A557-EC5B85E9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79BB-6834-4746-8CC6-92B921D2D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27A17-DA26-AE4A-9B46-287035348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CED22-FD97-1142-9182-7A0F8C6EF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DAE5-2081-F047-9494-D20BB8A5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781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9D45-3DBE-CD47-811A-3E0FFC6B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387BB-C36E-C146-B71F-E3C362B2A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E34C-075F-9649-AB5A-382308D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FF965-85AD-D248-9E87-665AFED6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C1D10-BD40-2B4D-9CA8-C4358E6A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186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61BC8-69E0-FB44-83F8-17764345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49D88-8D10-3649-AD36-7B11E0030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33E4C-6226-9F43-8210-3B33BFE48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6ABBC-8068-CA48-9B5B-74F4455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F9B83-0775-864C-8C29-914DD65A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552ED-1B94-F74C-BF93-C1263D25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4330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EB65-2A32-894A-9F51-AA6E2BB60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0EFC-E242-2D4F-8D1B-1107B917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1FBBD-AD8C-724A-A7E3-815C43680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3C5E7-598A-254E-A344-F38EDA068C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74CCA-F59A-3C4A-9F69-7D68BBDBD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634E9-D91B-3543-A1F0-4285E31F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D9881-40A6-F942-ADC4-FD125962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1A09D-E669-4947-8A17-E8E9D934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8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3BB4-D4D1-5D43-B196-FF5029EF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F9A9D-2BB3-4A4F-A8AF-38939DF1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A8899-8D1A-CE4C-B79A-EA5C3336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E0CCB-6333-0E4C-B8CB-328434B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13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A4CDA-3851-9340-8976-307C0405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5730A-E85F-024F-8995-BB4FF950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48B54-E476-1D4D-8BA1-59B1CC65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080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DAA7-EA0A-0540-8AF9-7AD8C877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091E-1DCA-754D-BD57-9BC25E865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B0F61-EF83-3D47-8D95-059228098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62D43-DB6C-1B42-BB57-55B621A4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4B24D-3272-234C-99A0-0DE52C5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9D4D5-A497-9C43-9EF5-59CE63C3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908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3FFF-3BBA-9B49-AB8C-5F6C50C5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FB6FE-5CC8-4B43-9D86-0ED5DB16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C220E-D730-B441-B493-123A335FA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F5948-FBBF-B94A-B01A-95FCB7C3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1E93-1663-5D46-9FFD-173AC777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6420-B7D8-2C41-B3D5-D45B3A10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956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7E40A-E72A-D643-8BDA-F07C2B2A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7A2CD-D5ED-F14A-B8E9-451D14EF6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285A2-DCD0-BF49-A3DA-5E9C3C6A5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9918-67B2-934C-BDC0-4EF9AE27EA71}" type="datetimeFigureOut">
              <a:rPr lang="pl-PL" smtClean="0"/>
              <a:t>14.01.2020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6F2E-5BC4-D543-82C6-F31EB43F5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A972B-8B16-B445-897E-62AA6B821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BD8BB-E0D8-8F46-8FD5-7F6E3278E4D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09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D9D5D8-3F6C-5840-9B1E-4C7FEEBDB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5882" y="4359773"/>
            <a:ext cx="4805996" cy="543824"/>
          </a:xfrm>
        </p:spPr>
        <p:txBody>
          <a:bodyPr anchor="t">
            <a:normAutofit fontScale="90000"/>
          </a:bodyPr>
          <a:lstStyle/>
          <a:p>
            <a:pPr algn="l"/>
            <a:r>
              <a:rPr lang="pl-PL" sz="3200" dirty="0">
                <a:solidFill>
                  <a:srgbClr val="000000"/>
                </a:solidFill>
              </a:rPr>
              <a:t>Winter 2020 / #GoTurn10</a:t>
            </a:r>
            <a:br>
              <a:rPr lang="pl-PL" sz="3200" dirty="0">
                <a:solidFill>
                  <a:srgbClr val="000000"/>
                </a:solidFill>
              </a:rPr>
            </a:br>
            <a:br>
              <a:rPr lang="pl-PL" sz="3200" dirty="0">
                <a:solidFill>
                  <a:srgbClr val="000000"/>
                </a:solidFill>
              </a:rPr>
            </a:br>
            <a:endParaRPr lang="pl-PL" sz="3200" dirty="0">
              <a:solidFill>
                <a:srgbClr val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88E57-EEAB-3341-BF96-EC550A86F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6187" y="1117878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pl-PL" sz="4000" dirty="0" err="1">
                <a:solidFill>
                  <a:srgbClr val="000000"/>
                </a:solidFill>
              </a:rPr>
              <a:t>Golang</a:t>
            </a:r>
            <a:r>
              <a:rPr lang="pl-PL" sz="4000" dirty="0">
                <a:solidFill>
                  <a:srgbClr val="000000"/>
                </a:solidFill>
              </a:rPr>
              <a:t> </a:t>
            </a:r>
            <a:r>
              <a:rPr lang="pl-PL" sz="4000" dirty="0" err="1">
                <a:solidFill>
                  <a:srgbClr val="000000"/>
                </a:solidFill>
              </a:rPr>
              <a:t>Warsaw</a:t>
            </a:r>
            <a:r>
              <a:rPr lang="pl-PL" sz="4000" dirty="0">
                <a:solidFill>
                  <a:srgbClr val="000000"/>
                </a:solidFill>
              </a:rPr>
              <a:t> #32</a:t>
            </a:r>
          </a:p>
        </p:txBody>
      </p:sp>
      <p:sp>
        <p:nvSpPr>
          <p:cNvPr id="14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98CF4-11E4-E547-A5F0-1A0F979EFE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/>
          </a:blip>
          <a:srcRect l="5384" r="5261" b="3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70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316A-F1A0-0845-98A9-FDBDC404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1" y="2595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6600" b="1" dirty="0" err="1"/>
              <a:t>About</a:t>
            </a:r>
            <a:r>
              <a:rPr lang="pl-PL" sz="6600" b="1" dirty="0"/>
              <a:t> </a:t>
            </a:r>
            <a:r>
              <a:rPr lang="pl-PL" sz="6600" b="1" dirty="0" err="1"/>
              <a:t>today’s</a:t>
            </a:r>
            <a:r>
              <a:rPr lang="pl-PL" sz="6600" b="1" dirty="0"/>
              <a:t> </a:t>
            </a:r>
            <a:r>
              <a:rPr lang="pl-PL" sz="6600" b="1" dirty="0" err="1"/>
              <a:t>Meetup</a:t>
            </a:r>
            <a:endParaRPr lang="pl-PL" sz="6600" b="1" dirty="0"/>
          </a:p>
        </p:txBody>
      </p:sp>
    </p:spTree>
    <p:extLst>
      <p:ext uri="{BB962C8B-B14F-4D97-AF65-F5344CB8AC3E}">
        <p14:creationId xmlns:p14="http://schemas.microsoft.com/office/powerpoint/2010/main" val="33308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4C5D-AD93-EE46-ADF3-1FE9C040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l-PL" sz="5400" b="1" dirty="0" err="1"/>
              <a:t>Our’s</a:t>
            </a:r>
            <a:r>
              <a:rPr lang="pl-PL" sz="5400" b="1" dirty="0"/>
              <a:t> </a:t>
            </a:r>
            <a:r>
              <a:rPr lang="pl-PL" sz="5400" b="1" dirty="0" err="1"/>
              <a:t>sponsors</a:t>
            </a:r>
            <a:endParaRPr lang="pl-PL" sz="5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BCB57-FCAE-2B4D-8716-8911CE4B1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362994"/>
            <a:ext cx="8991600" cy="3276600"/>
          </a:xfrm>
        </p:spPr>
      </p:pic>
    </p:spTree>
    <p:extLst>
      <p:ext uri="{BB962C8B-B14F-4D97-AF65-F5344CB8AC3E}">
        <p14:creationId xmlns:p14="http://schemas.microsoft.com/office/powerpoint/2010/main" val="97510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C8F9-EB8D-E747-80A6-70F66387B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b="1" dirty="0" err="1"/>
              <a:t>JetBrains</a:t>
            </a:r>
            <a:r>
              <a:rPr lang="pl-PL" sz="4800" b="1" dirty="0"/>
              <a:t> User </a:t>
            </a:r>
            <a:r>
              <a:rPr lang="pl-PL" sz="4800" b="1" dirty="0" err="1"/>
              <a:t>Group</a:t>
            </a:r>
            <a:r>
              <a:rPr lang="pl-PL" sz="4800" b="1" dirty="0"/>
              <a:t> </a:t>
            </a:r>
            <a:r>
              <a:rPr lang="pl-PL" sz="4800" b="1" dirty="0" err="1"/>
              <a:t>Support</a:t>
            </a:r>
            <a:r>
              <a:rPr lang="pl-PL" sz="4800" b="1" dirty="0"/>
              <a:t>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C0EA2-0D0C-124D-A894-AEC4F881B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6588" y="1772792"/>
            <a:ext cx="3276600" cy="32512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72C9417-6104-014D-B66E-A2C165FC6F17}"/>
              </a:ext>
            </a:extLst>
          </p:cNvPr>
          <p:cNvSpPr txBox="1">
            <a:spLocks/>
          </p:cNvSpPr>
          <p:nvPr/>
        </p:nvSpPr>
        <p:spPr>
          <a:xfrm>
            <a:off x="607088" y="5106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/>
              <a:t>Activity = </a:t>
            </a:r>
            <a:r>
              <a:rPr lang="pl-PL" b="1" dirty="0" err="1"/>
              <a:t>GoLand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46402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7400-9E01-3949-BB95-6CEA79D0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Meetup</a:t>
            </a:r>
            <a:r>
              <a:rPr lang="pl-PL" dirty="0"/>
              <a:t> 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CE822-FDA1-514F-829D-8BF8125C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 bit </a:t>
            </a:r>
            <a:r>
              <a:rPr lang="pl-PL" dirty="0" err="1"/>
              <a:t>faster</a:t>
            </a:r>
            <a:r>
              <a:rPr lang="pl-PL" dirty="0"/>
              <a:t> </a:t>
            </a:r>
            <a:r>
              <a:rPr lang="pl-PL" dirty="0" err="1"/>
              <a:t>logging</a:t>
            </a:r>
            <a:r>
              <a:rPr lang="pl-PL" dirty="0"/>
              <a:t> in GKE, </a:t>
            </a:r>
            <a:r>
              <a:rPr lang="pl-PL" dirty="0" err="1"/>
              <a:t>patching</a:t>
            </a:r>
            <a:r>
              <a:rPr lang="pl-PL" dirty="0"/>
              <a:t> </a:t>
            </a:r>
            <a:r>
              <a:rPr lang="pl-PL" dirty="0" err="1"/>
              <a:t>fluent</a:t>
            </a:r>
            <a:r>
              <a:rPr lang="pl-PL" dirty="0"/>
              <a:t>-bit – </a:t>
            </a:r>
            <a:r>
              <a:rPr lang="pl-PL" dirty="0">
                <a:solidFill>
                  <a:schemeClr val="accent2"/>
                </a:solidFill>
              </a:rPr>
              <a:t>Paweł Pierścionek </a:t>
            </a:r>
            <a:r>
              <a:rPr lang="pl-PL" dirty="0"/>
              <a:t>– [</a:t>
            </a:r>
            <a:r>
              <a:rPr lang="pl-PL" dirty="0" err="1">
                <a:solidFill>
                  <a:schemeClr val="accent6"/>
                </a:solidFill>
              </a:rPr>
              <a:t>Cludo</a:t>
            </a:r>
            <a:r>
              <a:rPr lang="pl-PL" dirty="0"/>
              <a:t>]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10 </a:t>
            </a:r>
            <a:r>
              <a:rPr lang="pl-PL" dirty="0" err="1"/>
              <a:t>minutes</a:t>
            </a:r>
            <a:r>
              <a:rPr lang="pl-PL" dirty="0"/>
              <a:t> </a:t>
            </a:r>
            <a:r>
              <a:rPr lang="pl-PL" dirty="0" err="1"/>
              <a:t>break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Accessing</a:t>
            </a:r>
            <a:r>
              <a:rPr lang="pl-PL" dirty="0"/>
              <a:t> </a:t>
            </a:r>
            <a:r>
              <a:rPr lang="pl-PL" dirty="0" err="1"/>
              <a:t>custom</a:t>
            </a:r>
            <a:r>
              <a:rPr lang="pl-PL" dirty="0"/>
              <a:t> </a:t>
            </a:r>
            <a:r>
              <a:rPr lang="pl-PL" dirty="0" err="1"/>
              <a:t>Kubernetes</a:t>
            </a:r>
            <a:r>
              <a:rPr lang="pl-PL" dirty="0"/>
              <a:t> </a:t>
            </a:r>
            <a:r>
              <a:rPr lang="pl-PL" dirty="0" err="1"/>
              <a:t>resources</a:t>
            </a:r>
            <a:r>
              <a:rPr lang="pl-PL" dirty="0"/>
              <a:t> from </a:t>
            </a:r>
            <a:r>
              <a:rPr lang="pl-PL" dirty="0" err="1"/>
              <a:t>Golang</a:t>
            </a:r>
            <a:r>
              <a:rPr lang="pl-PL" dirty="0"/>
              <a:t> – </a:t>
            </a:r>
            <a:r>
              <a:rPr lang="pl-PL" dirty="0">
                <a:solidFill>
                  <a:schemeClr val="accent2"/>
                </a:solidFill>
              </a:rPr>
              <a:t>Daniel </a:t>
            </a:r>
            <a:r>
              <a:rPr lang="pl-PL" dirty="0" err="1">
                <a:solidFill>
                  <a:schemeClr val="accent2"/>
                </a:solidFill>
              </a:rPr>
              <a:t>Pacak</a:t>
            </a:r>
            <a:r>
              <a:rPr lang="pl-PL" dirty="0">
                <a:solidFill>
                  <a:schemeClr val="accent2"/>
                </a:solidFill>
              </a:rPr>
              <a:t> </a:t>
            </a:r>
            <a:r>
              <a:rPr lang="pl-PL" dirty="0"/>
              <a:t>– [</a:t>
            </a:r>
            <a:r>
              <a:rPr lang="pl-PL" dirty="0" err="1">
                <a:solidFill>
                  <a:schemeClr val="accent6"/>
                </a:solidFill>
              </a:rPr>
              <a:t>Aqua</a:t>
            </a:r>
            <a:r>
              <a:rPr lang="pl-PL" dirty="0">
                <a:solidFill>
                  <a:schemeClr val="accent6"/>
                </a:solidFill>
              </a:rPr>
              <a:t> Security</a:t>
            </a:r>
            <a:r>
              <a:rPr lang="pl-PL" dirty="0"/>
              <a:t>]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Pizza, Beer, Networking</a:t>
            </a:r>
          </a:p>
        </p:txBody>
      </p:sp>
    </p:spTree>
    <p:extLst>
      <p:ext uri="{BB962C8B-B14F-4D97-AF65-F5344CB8AC3E}">
        <p14:creationId xmlns:p14="http://schemas.microsoft.com/office/powerpoint/2010/main" val="398678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D6ECB-53CF-354D-B2DC-CAE01BD909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951" b="8050"/>
          <a:stretch/>
        </p:blipFill>
        <p:spPr>
          <a:xfrm>
            <a:off x="1533892" y="33028"/>
            <a:ext cx="9190889" cy="51698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C6CDB-ED9B-6F44-8908-DC4238AC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Speakers wanted!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17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D79F-AEA6-FF48-8AE4-03F631F1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61" y="917784"/>
            <a:ext cx="10515600" cy="1325563"/>
          </a:xfrm>
        </p:spPr>
        <p:txBody>
          <a:bodyPr>
            <a:normAutofit/>
          </a:bodyPr>
          <a:lstStyle/>
          <a:p>
            <a:r>
              <a:rPr lang="pl-PL" sz="6000" b="1" dirty="0" err="1"/>
              <a:t>Let’s</a:t>
            </a:r>
            <a:r>
              <a:rPr lang="pl-PL" sz="6000" b="1" dirty="0"/>
              <a:t> </a:t>
            </a:r>
            <a:r>
              <a:rPr lang="pl-PL" sz="6000" b="1" dirty="0" err="1"/>
              <a:t>broden</a:t>
            </a:r>
            <a:r>
              <a:rPr lang="pl-PL" sz="6000" b="1" dirty="0"/>
              <a:t> the </a:t>
            </a:r>
            <a:r>
              <a:rPr lang="pl-PL" sz="6000" b="1" dirty="0" err="1"/>
              <a:t>scope</a:t>
            </a:r>
            <a:r>
              <a:rPr lang="pl-PL" sz="6000" b="1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6125-1CDC-584C-874C-FBD0FE80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861" y="2729977"/>
            <a:ext cx="10515600" cy="2766472"/>
          </a:xfrm>
        </p:spPr>
        <p:txBody>
          <a:bodyPr/>
          <a:lstStyle/>
          <a:p>
            <a:r>
              <a:rPr lang="pl-PL" sz="3600" dirty="0"/>
              <a:t>Docker, </a:t>
            </a:r>
            <a:r>
              <a:rPr lang="pl-PL" sz="3600" dirty="0" err="1"/>
              <a:t>Kubernetes</a:t>
            </a:r>
            <a:r>
              <a:rPr lang="pl-PL" sz="3600" dirty="0"/>
              <a:t>, </a:t>
            </a:r>
            <a:r>
              <a:rPr lang="pl-PL" sz="3600" dirty="0" err="1"/>
              <a:t>CloudNative</a:t>
            </a:r>
            <a:r>
              <a:rPr lang="pl-PL" sz="3600" dirty="0"/>
              <a:t>, </a:t>
            </a:r>
            <a:r>
              <a:rPr lang="pl-PL" sz="3600" dirty="0" err="1"/>
              <a:t>Serverless</a:t>
            </a:r>
            <a:endParaRPr lang="pl-PL" sz="3600" dirty="0"/>
          </a:p>
          <a:p>
            <a:r>
              <a:rPr lang="pl-PL" sz="3600" dirty="0"/>
              <a:t>Best </a:t>
            </a:r>
            <a:r>
              <a:rPr lang="pl-PL" sz="3600" dirty="0" err="1"/>
              <a:t>practises</a:t>
            </a:r>
            <a:endParaRPr lang="pl-PL" sz="3600" dirty="0"/>
          </a:p>
          <a:p>
            <a:r>
              <a:rPr lang="pl-PL" sz="3600" dirty="0"/>
              <a:t>Remote team, </a:t>
            </a:r>
            <a:r>
              <a:rPr lang="pl-PL" sz="3600" dirty="0" err="1"/>
              <a:t>opensource</a:t>
            </a:r>
            <a:r>
              <a:rPr lang="pl-PL" sz="3600" dirty="0"/>
              <a:t> </a:t>
            </a:r>
            <a:r>
              <a:rPr lang="pl-PL" sz="3600" dirty="0" err="1"/>
              <a:t>contributions</a:t>
            </a:r>
            <a:endParaRPr lang="pl-PL" sz="3600" dirty="0"/>
          </a:p>
          <a:p>
            <a:r>
              <a:rPr lang="pl-PL" sz="3600" dirty="0"/>
              <a:t>CAP, </a:t>
            </a:r>
            <a:r>
              <a:rPr lang="pl-PL" sz="3600" dirty="0" err="1"/>
              <a:t>Resiliance</a:t>
            </a:r>
            <a:r>
              <a:rPr lang="pl-PL" sz="3600" dirty="0"/>
              <a:t>, </a:t>
            </a:r>
            <a:r>
              <a:rPr lang="pl-PL" sz="3600" dirty="0" err="1"/>
              <a:t>new</a:t>
            </a:r>
            <a:r>
              <a:rPr lang="pl-PL" sz="3600" dirty="0"/>
              <a:t> </a:t>
            </a:r>
            <a:r>
              <a:rPr lang="pl-PL" sz="3600" dirty="0" err="1"/>
              <a:t>databases</a:t>
            </a:r>
            <a:r>
              <a:rPr lang="pl-PL" sz="3600" dirty="0"/>
              <a:t> 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069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843F-0BE9-1D42-A08E-64DFA486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Pick</a:t>
            </a:r>
            <a:r>
              <a:rPr lang="pl-PL" dirty="0"/>
              <a:t> most </a:t>
            </a:r>
            <a:r>
              <a:rPr lang="pl-PL" dirty="0" err="1"/>
              <a:t>suitable</a:t>
            </a:r>
            <a:r>
              <a:rPr lang="pl-PL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E5E4-3D41-314E-BC68-50F6B2BD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5954" cy="2605698"/>
          </a:xfrm>
        </p:spPr>
        <p:txBody>
          <a:bodyPr>
            <a:normAutofit/>
          </a:bodyPr>
          <a:lstStyle/>
          <a:p>
            <a:r>
              <a:rPr lang="pl-PL" dirty="0" err="1"/>
              <a:t>Formats</a:t>
            </a:r>
            <a:r>
              <a:rPr lang="pl-PL" dirty="0"/>
              <a:t>: 10, 15, 30, 45</a:t>
            </a:r>
          </a:p>
          <a:p>
            <a:r>
              <a:rPr lang="pl-PL" dirty="0" err="1"/>
              <a:t>Contact</a:t>
            </a:r>
            <a:r>
              <a:rPr lang="pl-PL" dirty="0"/>
              <a:t> </a:t>
            </a:r>
            <a:r>
              <a:rPr lang="pl-PL" dirty="0" err="1"/>
              <a:t>us</a:t>
            </a:r>
            <a:r>
              <a:rPr lang="pl-PL" dirty="0"/>
              <a:t> on </a:t>
            </a:r>
            <a:r>
              <a:rPr lang="pl-PL" dirty="0" err="1"/>
              <a:t>social</a:t>
            </a:r>
            <a:r>
              <a:rPr lang="pl-PL" dirty="0"/>
              <a:t> media </a:t>
            </a:r>
            <a:r>
              <a:rPr lang="pl-PL" dirty="0" err="1"/>
              <a:t>or</a:t>
            </a:r>
            <a:r>
              <a:rPr lang="pl-PL" dirty="0"/>
              <a:t> talk to the </a:t>
            </a:r>
            <a:r>
              <a:rPr lang="pl-PL" dirty="0" err="1"/>
              <a:t>organizers</a:t>
            </a:r>
            <a:r>
              <a:rPr lang="pl-PL" dirty="0"/>
              <a:t>:</a:t>
            </a:r>
          </a:p>
          <a:p>
            <a:pPr lvl="1"/>
            <a:r>
              <a:rPr lang="pl-PL" dirty="0"/>
              <a:t>- Wojciech Barczyński</a:t>
            </a:r>
          </a:p>
          <a:p>
            <a:pPr lvl="1"/>
            <a:r>
              <a:rPr lang="pl-PL" dirty="0"/>
              <a:t>- Arek </a:t>
            </a:r>
            <a:r>
              <a:rPr lang="pl-PL" dirty="0" err="1"/>
              <a:t>Noster</a:t>
            </a:r>
            <a:endParaRPr lang="pl-PL" dirty="0"/>
          </a:p>
          <a:p>
            <a:pPr lvl="1"/>
            <a:r>
              <a:rPr lang="pl-PL" dirty="0"/>
              <a:t>- Kamil Pyrkosz</a:t>
            </a:r>
          </a:p>
          <a:p>
            <a:pPr marL="457200" lvl="1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84672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FDA47BC-3069-47F5-8257-24B3B1F76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927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6E418A5-F5AD-5B4F-89C9-75EB18A6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886" y="835608"/>
            <a:ext cx="2648371" cy="264837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AE95D8F-9825-4222-8846-E3461598C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921B9-92AD-4A46-8EE4-7B8910C6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#</a:t>
            </a:r>
            <a:r>
              <a:rPr lang="en-US" sz="5400" dirty="0" err="1">
                <a:solidFill>
                  <a:srgbClr val="FFFFFF"/>
                </a:solidFill>
              </a:rPr>
              <a:t>GolangWarsaw</a:t>
            </a:r>
            <a:endParaRPr lang="en-US" sz="54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DE4D0D-C404-4A40-A2F9-03FBFB32B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68" y="1411817"/>
            <a:ext cx="2659472" cy="14959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ECB6DE-B866-A34A-ACC6-E8A7A9B3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348170" y="836455"/>
            <a:ext cx="2646677" cy="264667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2B920A-73AD-402A-8EEF-B88E1A93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68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C9EB70-BC82-414A-BF8D-AD7FC6727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6096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6C98EFD-A750-A84F-A226-C59FD2A14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296" y="857921"/>
            <a:ext cx="2648372" cy="264837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17665F-0036-444A-8D4A-33AF36A36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48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126</Words>
  <Application>Microsoft Macintosh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Winter 2020 / #GoTurn10  </vt:lpstr>
      <vt:lpstr>About today’s Meetup</vt:lpstr>
      <vt:lpstr>Our’s sponsors</vt:lpstr>
      <vt:lpstr>JetBrains User Group Support Program</vt:lpstr>
      <vt:lpstr>Meetup agenda:</vt:lpstr>
      <vt:lpstr>Speakers wanted!</vt:lpstr>
      <vt:lpstr>Let’s broden the scope!</vt:lpstr>
      <vt:lpstr>Pick most suitable format</vt:lpstr>
      <vt:lpstr>#GolangWarsaw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2020 / #GoTurn10  </dc:title>
  <dc:creator>Pyrkosz, Kamil</dc:creator>
  <cp:lastModifiedBy>Pyrkosz, Kamil</cp:lastModifiedBy>
  <cp:revision>7</cp:revision>
  <dcterms:created xsi:type="dcterms:W3CDTF">2020-01-14T21:31:44Z</dcterms:created>
  <dcterms:modified xsi:type="dcterms:W3CDTF">2020-01-15T08:22:25Z</dcterms:modified>
</cp:coreProperties>
</file>