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Open Sans SemiBold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font" Target="fonts/OpenSansSemiBold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OpenSans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WorkSans-italic.fntdata"/><Relationship Id="rId6" Type="http://schemas.openxmlformats.org/officeDocument/2006/relationships/slide" Target="slides/slide2.xml"/><Relationship Id="rId18" Type="http://schemas.openxmlformats.org/officeDocument/2006/relationships/font" Target="fonts/Work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06c394010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806c394010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06c394010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806c394010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lukasz@lukaszgut.com" TargetMode="External"/><Relationship Id="rId4" Type="http://schemas.openxmlformats.org/officeDocument/2006/relationships/hyperlink" Target="mailto:jakubdal@gmail.com" TargetMode="External"/><Relationship Id="rId5" Type="http://schemas.openxmlformats.org/officeDocument/2006/relationships/hyperlink" Target="mailto:wbarczynski@gmail.com" TargetMode="External"/><Relationship Id="rId6" Type="http://schemas.openxmlformats.org/officeDocument/2006/relationships/hyperlink" Target="https://x.com/golangwaw" TargetMode="External"/><Relationship Id="rId7" Type="http://schemas.openxmlformats.org/officeDocument/2006/relationships/hyperlink" Target="https://github.com/golangpoland/meetup_golang_warsaw" TargetMode="External"/><Relationship Id="rId8" Type="http://schemas.openxmlformats.org/officeDocument/2006/relationships/hyperlink" Target="https://www.facebook.com/groups/golangpolandjob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invite.slack.golangbridg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9" name="Google Shape;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482" y="1323668"/>
            <a:ext cx="3041035" cy="42106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45719" y="834516"/>
            <a:ext cx="121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None/>
            </a:pPr>
            <a:r>
              <a:rPr i="0" lang="en-GB" sz="3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Golang Warsaw #5</a:t>
            </a:r>
            <a:r>
              <a:rPr lang="en-GB" sz="3600"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r>
            <a:endParaRPr i="0" sz="18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1" name="Google Shape;51;p11"/>
          <p:cNvSpPr txBox="1"/>
          <p:nvPr/>
        </p:nvSpPr>
        <p:spPr>
          <a:xfrm>
            <a:off x="45719" y="5376088"/>
            <a:ext cx="12100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ork Sans"/>
              <a:buNone/>
            </a:pP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20</a:t>
            </a:r>
            <a: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September</a:t>
            </a:r>
            <a: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2023 – 1</a:t>
            </a: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r>
            <a: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:30</a:t>
            </a:r>
            <a:b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Connectis_ (Varso Place), Chmielna 71, Warszawa</a:t>
            </a:r>
            <a:endParaRPr i="0" sz="24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3109913"/>
            <a:ext cx="47625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990600" y="51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Host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 5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4857" y="2213256"/>
            <a:ext cx="4130174" cy="1278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150" y="1883563"/>
            <a:ext cx="3444851" cy="19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Sponsors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Picture 2" id="65" name="Google Shape;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8226" y="3440327"/>
            <a:ext cx="2155548" cy="298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Transitioning to Go - Robert Pajak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Break / Your announcements (OpenSource, event etc.); Developer, engineer, lead lost &amp; found || Grab coffee/beer/food;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Hedged requests in Go - Oleg Kovalov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Afterparty, slowly moving to a place close by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Join Slido for Q&amp;A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647171" y="5161289"/>
            <a:ext cx="92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ork San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Looking for speakers!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Golang specifics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Software engineering (implement/use/best practices)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Tech leadership and/or management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Your experience building 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Where to find us</a:t>
            </a: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Email: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lukasz@lukaszgut.com</a:t>
            </a: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jakubdal@gmail.com</a:t>
            </a: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wbarczynski@gmail.com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Twitter/X: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@golangwaw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Slides: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github.com/golangpoland/meetup_golang_warsaw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Job Board: </a:t>
            </a: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facebook.com/groups/golangpolandjobs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Questions?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63" y="2700500"/>
            <a:ext cx="2601487" cy="260148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38200" y="1825625"/>
            <a:ext cx="10515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Join channel #poland </a:t>
            </a:r>
            <a:b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gophers.slack.com.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838213" y="5370775"/>
            <a:ext cx="10515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https://invite.slack.golangbridge.org/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