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59" r:id="rId5"/>
    <p:sldId id="257" r:id="rId6"/>
    <p:sldId id="261" r:id="rId7"/>
  </p:sldIdLst>
  <p:sldSz cx="12192000" cy="6858000"/>
  <p:notesSz cx="6858000" cy="9144000"/>
  <p:custDataLst>
    <p:tags r:id="rId8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8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48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51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7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03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28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12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8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45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17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29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52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3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DC80-D3B5-46DC-A24A-21F21DDCA35E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45F824-0BF9-4883-9BA3-0FB177D048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957945"/>
            <a:ext cx="5994400" cy="39000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es-ES" dirty="0" smtClean="0">
                <a:solidFill>
                  <a:schemeClr val="accent6">
                    <a:lumMod val="50000"/>
                  </a:schemeClr>
                </a:solidFill>
              </a:rPr>
              <a:t>FARMSTAT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0013" y="3781689"/>
            <a:ext cx="8915399" cy="1126283"/>
          </a:xfrm>
        </p:spPr>
        <p:txBody>
          <a:bodyPr>
            <a:noAutofit/>
          </a:bodyPr>
          <a:lstStyle/>
          <a:p>
            <a:r>
              <a:rPr lang="es-ES" dirty="0" smtClean="0"/>
              <a:t>Ingeniería de software para arquitecturas cliente servidor</a:t>
            </a:r>
          </a:p>
          <a:p>
            <a:endParaRPr lang="es-ES" dirty="0"/>
          </a:p>
          <a:p>
            <a:r>
              <a:rPr lang="es-CO" dirty="0" err="1"/>
              <a:t>Dubier</a:t>
            </a:r>
            <a:r>
              <a:rPr lang="es-CO" dirty="0"/>
              <a:t> </a:t>
            </a:r>
            <a:r>
              <a:rPr lang="es-CO" dirty="0" err="1"/>
              <a:t>Esneider</a:t>
            </a:r>
            <a:r>
              <a:rPr lang="es-CO" dirty="0"/>
              <a:t> Espitia </a:t>
            </a:r>
            <a:r>
              <a:rPr lang="es-CO" dirty="0" err="1"/>
              <a:t>Aristizabal</a:t>
            </a:r>
            <a:endParaRPr lang="es-ES" dirty="0"/>
          </a:p>
          <a:p>
            <a:r>
              <a:rPr lang="es-CO" dirty="0"/>
              <a:t>Danny </a:t>
            </a:r>
            <a:r>
              <a:rPr lang="es-CO" dirty="0" err="1"/>
              <a:t>Duvan</a:t>
            </a:r>
            <a:r>
              <a:rPr lang="es-CO" dirty="0"/>
              <a:t> </a:t>
            </a:r>
            <a:r>
              <a:rPr lang="es-CO" dirty="0" err="1"/>
              <a:t>Hernandez</a:t>
            </a:r>
            <a:r>
              <a:rPr lang="es-CO" dirty="0"/>
              <a:t> </a:t>
            </a:r>
            <a:r>
              <a:rPr lang="es-CO" dirty="0" err="1"/>
              <a:t>Mayusa</a:t>
            </a:r>
            <a:endParaRPr lang="es-ES" dirty="0"/>
          </a:p>
          <a:p>
            <a:r>
              <a:rPr lang="es-CO" dirty="0" err="1"/>
              <a:t>Jeisson</a:t>
            </a:r>
            <a:r>
              <a:rPr lang="es-CO" dirty="0"/>
              <a:t> Bernal Rojas</a:t>
            </a:r>
            <a:endParaRPr lang="es-ES" dirty="0"/>
          </a:p>
          <a:p>
            <a:r>
              <a:rPr lang="es-CO" dirty="0" err="1"/>
              <a:t>Angela</a:t>
            </a:r>
            <a:r>
              <a:rPr lang="es-CO" dirty="0"/>
              <a:t> </a:t>
            </a:r>
            <a:r>
              <a:rPr lang="es-CO" dirty="0" err="1"/>
              <a:t>Rodriguez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7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32" y="3683000"/>
            <a:ext cx="4844968" cy="3175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97204" y="1825953"/>
            <a:ext cx="6572312" cy="1857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we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will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make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an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application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that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b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</a:b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shows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statistics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to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different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people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on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b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</a:b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how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to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govern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your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own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food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47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ES" dirty="0" smtClean="0"/>
              <a:t>El abandono y el atraso tecnológico en el país es el principal problema, aunque en el gobierno santos se vio una disminución de la brecha de conocimientos tecnológicos al pasar </a:t>
            </a:r>
            <a:r>
              <a:rPr lang="es-ES" dirty="0"/>
              <a:t>de $0,7 billones a $2,6 </a:t>
            </a:r>
            <a:r>
              <a:rPr lang="es-ES" dirty="0" smtClean="0"/>
              <a:t>billones en inversión de ti, aun hace falta sensibilizar mas a la gente sobre tecnologías de la información. lo que queremos es que se vuelva a mirar esto sectores, pero mirarlos con ojos honestos y no como una oportunidad para desangrar mas el campo.</a:t>
            </a:r>
          </a:p>
          <a:p>
            <a:pPr marL="0" indent="0">
              <a:lnSpc>
                <a:spcPct val="160000"/>
              </a:lnSpc>
              <a:buNone/>
            </a:pPr>
            <a:endParaRPr lang="es-ES" dirty="0"/>
          </a:p>
          <a:p>
            <a:pPr marL="0" indent="0">
              <a:lnSpc>
                <a:spcPct val="160000"/>
              </a:lnSpc>
              <a:buNone/>
            </a:pPr>
            <a:r>
              <a:rPr lang="es-ES" dirty="0" smtClean="0"/>
              <a:t>Para esto proponemos sensibilizarlos mediante nuestra solución, que entiendan los beneficios que ofrece el autogobierno de la alimentación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01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37" y="3595582"/>
            <a:ext cx="4119563" cy="31417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Autogobierno alimenticio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s-ES" dirty="0" smtClean="0"/>
              <a:t>consta de ofrecerle a los personas el conocimiento necesario para que aprenda en un principio cuales son las condiciones adecuadas sobre terrenos y temperatura, a su vez aplique dichos conocimientos y pueda realizar su propio cultivo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10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 Que es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s-ES" dirty="0" smtClean="0"/>
              <a:t>FARMSTAT es una aplicación web que también cuenta con una versión para móviles Android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s-ES" dirty="0" smtClean="0"/>
              <a:t>En respuesta a la necesidad de sensibilizar a las personas para el acercamiento a la agricultura y la preservación de la misma 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s-E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s-ES" dirty="0" err="1" smtClean="0"/>
              <a:t>farmstat</a:t>
            </a:r>
            <a:r>
              <a:rPr lang="es-ES" dirty="0" smtClean="0"/>
              <a:t> ofrece una herramienta de fácil uso mostrando a los usuarios estadísticas de las variables a tener en cuenta para la elaboración de un cultivo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s-E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s-ES" dirty="0" err="1" smtClean="0"/>
              <a:t>Tendra</a:t>
            </a:r>
            <a:r>
              <a:rPr lang="es-ES" dirty="0" smtClean="0"/>
              <a:t> información sobre productos agrícolas, sus principales características y las estadísticas que según el sistema son adecuadas para su cultivo y cosecha</a:t>
            </a:r>
          </a:p>
        </p:txBody>
      </p:sp>
    </p:spTree>
    <p:extLst>
      <p:ext uri="{BB962C8B-B14F-4D97-AF65-F5344CB8AC3E}">
        <p14:creationId xmlns:p14="http://schemas.microsoft.com/office/powerpoint/2010/main" val="5714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4022411"/>
            <a:ext cx="3994162" cy="23964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 como se va a hacer 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como proyecto que cumpla los requisitos de la materia, se entregara una aplicación web en </a:t>
            </a:r>
            <a:r>
              <a:rPr lang="es-ES" dirty="0" err="1"/>
              <a:t>mvc</a:t>
            </a:r>
            <a:r>
              <a:rPr lang="es-ES" dirty="0"/>
              <a:t> con una arquitectura de dos niveles (cliente-servidor) donde consumiremos unos datos de una base </a:t>
            </a:r>
            <a:r>
              <a:rPr lang="es-ES" dirty="0" smtClean="0"/>
              <a:t>(</a:t>
            </a:r>
            <a:r>
              <a:rPr lang="es-ES" dirty="0"/>
              <a:t>estos datos serán insertados manualmente mientras no tengamos la parte de </a:t>
            </a:r>
            <a:r>
              <a:rPr lang="es-ES" dirty="0" err="1"/>
              <a:t>iot</a:t>
            </a:r>
            <a:r>
              <a:rPr lang="es-ES" dirty="0"/>
              <a:t>) los cuales se expondrán por una web api</a:t>
            </a:r>
            <a:r>
              <a:rPr lang="es-CO" dirty="0"/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6784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ARMSTAT 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60&quot;/&gt;&lt;/object&gt;&lt;object type=&quot;3&quot; unique_id=&quot;10006&quot;&gt;&lt;property id=&quot;20148&quot; value=&quot;5&quot;/&gt;&lt;property id=&quot;20300&quot; value=&quot;Slide 3 - &amp;quot;Problema&amp;quot;&quot;/&gt;&lt;property id=&quot;20307&quot; value=&quot;262&quot;/&gt;&lt;/object&gt;&lt;object type=&quot;3&quot; unique_id=&quot;10007&quot;&gt;&lt;property id=&quot;20148&quot; value=&quot;5&quot;/&gt;&lt;property id=&quot;20300&quot; value=&quot;Slide 4 - &amp;quot;Autogobierno alimenticio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¿ Que es ?&amp;quot;&quot;/&gt;&lt;property id=&quot;20307&quot; value=&quot;257&quot;/&gt;&lt;/object&gt;&lt;object type=&quot;3&quot; unique_id=&quot;10009&quot;&gt;&lt;property id=&quot;20148&quot; value=&quot;5&quot;/&gt;&lt;property id=&quot;20300&quot; value=&quot;Slide 6 - &amp;quot;¿ como se va a hacer ?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283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FARMSTAT </vt:lpstr>
      <vt:lpstr>Presentación de PowerPoint</vt:lpstr>
      <vt:lpstr>Problema</vt:lpstr>
      <vt:lpstr>Autogobierno alimenticio</vt:lpstr>
      <vt:lpstr>¿ Que es ?</vt:lpstr>
      <vt:lpstr>¿ como se va a hacer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farmstat</dc:title>
  <dc:creator>Biblioteca</dc:creator>
  <cp:lastModifiedBy>Biblioteca</cp:lastModifiedBy>
  <cp:revision>14</cp:revision>
  <dcterms:created xsi:type="dcterms:W3CDTF">2018-09-05T23:43:50Z</dcterms:created>
  <dcterms:modified xsi:type="dcterms:W3CDTF">2018-09-06T02:10:49Z</dcterms:modified>
</cp:coreProperties>
</file>