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B82AF-11D1-549F-2A4C-A379BFD2E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9E7A2-4DB2-8A5C-50B1-13D595C97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2BBAA-F0D6-E204-1192-CA63895C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29D4C-E509-252D-D3BC-360AB6E4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3EF53-1A41-7DB2-F3A0-0C04D70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7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C665B-321C-27FF-8501-5633FEDB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A26EAC-0B68-ADEB-86F3-E901E3C9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CE172-2F46-4D1C-34BC-05460A68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B8DED-3D5E-93F6-8CA4-BCDBC62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5E3A1-D489-F71F-7E5E-435B7061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3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E9F3E5-39CA-6601-85D6-8CA845A4D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2E52BF-DD9E-7F62-068D-A784FD7CA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07B63-FB0F-54B8-B37B-DCBDBCE3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C43BA-543D-CBBE-3065-8D2551D0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03B4DE-F787-5C1D-8B15-CE3A1F19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7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AE3C-F486-656B-214A-68FC59B7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5A611-E6A6-D252-0FE7-7CD4D337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86DF3-0E31-4D88-30CF-4AB3FEF2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EDBCB5-3726-88B7-1554-1EFE7E24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B78C75-0A4B-8D05-FE2A-1A715FB8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0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1AA7-B193-CFB7-3528-165510DD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A77DCD-3521-3DE7-4E40-39522B8B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CC950-6626-A12E-35A3-7C9678E7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597521-8BDA-C849-3359-2BBA0503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683D6-C6B5-A6A1-7A6E-6B3E6286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8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82778-CFCD-31F5-1863-CA94E45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AFE2F-1F16-4A09-989F-975A7996D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A6506E-2F0B-0B44-C8D6-CDE6726C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BB52B4-BE94-F709-D4AC-3FB3E862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94B340-EE33-0592-3DCC-DBE63397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4282C-D350-F077-5642-81E09757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6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36E3-DF0C-C478-8D42-0FD70B2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94BA4E-95DE-4354-860A-D7C1B660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FED346-F3AD-05C2-75B6-CF66F624C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AB7539-3E88-E8F8-68F5-13D4874C6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A78A83-6B55-8280-D38B-7D20D1108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E5C4ED-69F3-584F-E66A-3179B2A0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4BE9FA-CB2F-2320-6FBA-5779C344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0A4970-7BDD-3D24-E6E4-DE7871CE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4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D8F3-F8B6-DA9B-B708-76CA6D7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43EB67-0FAC-C43E-3F2F-6D1EFC8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9222C9-7B97-188E-FC04-640D2672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666976-A0C0-1079-F0DB-471AA196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8249C3-F401-6C3E-9705-CDC37A74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CC9C4-9103-FBBA-66FF-70635FF4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68BE43-387C-7FD9-F1FD-C484C1B0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9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EC3A4-FE78-0D13-5D9F-C26A64EE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A44A7-9B16-B959-F4C2-F9D8AC2B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955EC6-CB8D-FC8F-412D-DFF82523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70EC8-11FA-BD9C-D512-73AEA00A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286E1F-AC9A-3FAA-9488-42B8DE9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F6E58-EA4C-2790-41B1-95AE927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3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7745B-57BB-A83D-3BDB-E320176C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F3A409-0ED3-D573-803B-0FC4AEF36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5E18E-792A-A43E-38F2-89872E5C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F9F73-7ABE-529D-4CC8-697BAAD5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BF077-1065-10C8-61D3-833F91E8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D0F368-83BF-103F-AC64-F8CEAAE4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98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4FF795-375E-B24B-C5C0-2017ED75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85FEAC-BBFF-135A-7331-57F370D2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97FA8-E84D-96AD-6886-C32F189C1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2192C-2AD9-4D79-8BB6-D2E48452E7FB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827D2-E25C-A68E-9F2A-84BB41183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259C5-A83A-2FB1-9DD4-28ED4785A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7519-927A-4F2B-94F0-C51B6C3D21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6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bes.com.br/forbesesg/2021/03/conheca-7-empresas-com-atuacao-no-brasil-que-estao-empenhadas-em-reduzir-o-consumo-de-agu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B3104AD5-C6BB-D1B7-09E2-2AC3516D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9" y="0"/>
            <a:ext cx="4687688" cy="6858000"/>
          </a:xfrm>
          <a:prstGeom prst="rect">
            <a:avLst/>
          </a:prstGeom>
        </p:spPr>
      </p:pic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6D6C6144-B419-0A01-E858-50756AD61914}"/>
              </a:ext>
            </a:extLst>
          </p:cNvPr>
          <p:cNvSpPr/>
          <p:nvPr/>
        </p:nvSpPr>
        <p:spPr>
          <a:xfrm>
            <a:off x="5500468" y="1"/>
            <a:ext cx="6274191" cy="1143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>
                <a:solidFill>
                  <a:schemeClr val="tx1"/>
                </a:solidFill>
              </a:rPr>
              <a:t>Navbar</a:t>
            </a:r>
            <a:r>
              <a:rPr lang="pt-BR" sz="1600" dirty="0">
                <a:solidFill>
                  <a:schemeClr val="tx1"/>
                </a:solidFill>
              </a:rPr>
              <a:t>: Logomarca, 5 páginas clicáveis, formulário, botão de pesquisa,  botão para troca de idiomas (Espanhol, Inglês e Português). Barra de redes sociais.</a:t>
            </a:r>
          </a:p>
          <a:p>
            <a:r>
              <a:rPr lang="pt-BR" sz="1600" dirty="0">
                <a:solidFill>
                  <a:schemeClr val="tx1"/>
                </a:solidFill>
              </a:rPr>
              <a:t>A </a:t>
            </a:r>
            <a:r>
              <a:rPr lang="pt-BR" sz="1600" dirty="0" err="1">
                <a:solidFill>
                  <a:schemeClr val="tx1"/>
                </a:solidFill>
              </a:rPr>
              <a:t>Navbar</a:t>
            </a:r>
            <a:r>
              <a:rPr lang="pt-BR" sz="1600" dirty="0">
                <a:solidFill>
                  <a:schemeClr val="tx1"/>
                </a:solidFill>
              </a:rPr>
              <a:t> será fixa.                                                                                                      (1)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865B46B-4A56-B03C-7944-54109E47252F}"/>
              </a:ext>
            </a:extLst>
          </p:cNvPr>
          <p:cNvSpPr/>
          <p:nvPr/>
        </p:nvSpPr>
        <p:spPr>
          <a:xfrm>
            <a:off x="5469363" y="1204675"/>
            <a:ext cx="6274191" cy="96030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Título usando o slogan de foram que seja chamativo. Junto ao título colocamos um botão caso a pessoa queira se associar ao projeto. </a:t>
            </a:r>
          </a:p>
          <a:p>
            <a:r>
              <a:rPr lang="pt-BR" sz="16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(2)                        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BBE129B8-D881-A748-6AC8-C27879A4A9D6}"/>
              </a:ext>
            </a:extLst>
          </p:cNvPr>
          <p:cNvSpPr/>
          <p:nvPr/>
        </p:nvSpPr>
        <p:spPr>
          <a:xfrm>
            <a:off x="5469363" y="2270274"/>
            <a:ext cx="6274191" cy="136513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Carrossel de imagens (nascentes, cachoeiras, pescadores, rios, pessoas ribeirinhas)</a:t>
            </a:r>
          </a:p>
          <a:p>
            <a:r>
              <a:rPr lang="pt-BR" sz="1600" dirty="0">
                <a:solidFill>
                  <a:schemeClr val="tx1"/>
                </a:solidFill>
              </a:rPr>
              <a:t>A frente das fotos pensei em colocar um elemento com transparência e colocar frases que incentivem as pessoas a preservar água), porém esse elemento é opcional.                                                                                   (3)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7C2480-3D34-0B6B-E9BB-B6B2C9BECA76}"/>
              </a:ext>
            </a:extLst>
          </p:cNvPr>
          <p:cNvSpPr txBox="1"/>
          <p:nvPr/>
        </p:nvSpPr>
        <p:spPr>
          <a:xfrm>
            <a:off x="155530" y="107273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BFA0CF-07C5-63B5-F20F-E247345991BE}"/>
              </a:ext>
            </a:extLst>
          </p:cNvPr>
          <p:cNvSpPr txBox="1"/>
          <p:nvPr/>
        </p:nvSpPr>
        <p:spPr>
          <a:xfrm>
            <a:off x="155529" y="737767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3412695-6ED1-48D2-F492-3F550F58EA4A}"/>
              </a:ext>
            </a:extLst>
          </p:cNvPr>
          <p:cNvSpPr txBox="1"/>
          <p:nvPr/>
        </p:nvSpPr>
        <p:spPr>
          <a:xfrm>
            <a:off x="180134" y="4910758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341D17-7BCE-73D4-3C87-01A48BD25394}"/>
              </a:ext>
            </a:extLst>
          </p:cNvPr>
          <p:cNvSpPr txBox="1"/>
          <p:nvPr/>
        </p:nvSpPr>
        <p:spPr>
          <a:xfrm>
            <a:off x="180135" y="1862248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E429E3-0FAA-87F9-4212-3067B43C436F}"/>
              </a:ext>
            </a:extLst>
          </p:cNvPr>
          <p:cNvSpPr txBox="1"/>
          <p:nvPr/>
        </p:nvSpPr>
        <p:spPr>
          <a:xfrm>
            <a:off x="155529" y="3517308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D24100-DFB2-4321-2E30-E725F6B624B7}"/>
              </a:ext>
            </a:extLst>
          </p:cNvPr>
          <p:cNvSpPr txBox="1"/>
          <p:nvPr/>
        </p:nvSpPr>
        <p:spPr>
          <a:xfrm>
            <a:off x="150840" y="5962772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6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6DF2A2C-92CF-DA70-BD92-585CCE63E545}"/>
              </a:ext>
            </a:extLst>
          </p:cNvPr>
          <p:cNvSpPr txBox="1"/>
          <p:nvPr/>
        </p:nvSpPr>
        <p:spPr>
          <a:xfrm>
            <a:off x="5054220" y="5473938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7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26A23616-ECC3-3873-171B-A6B541E905A7}"/>
              </a:ext>
            </a:extLst>
          </p:cNvPr>
          <p:cNvSpPr/>
          <p:nvPr/>
        </p:nvSpPr>
        <p:spPr>
          <a:xfrm>
            <a:off x="5469363" y="3693360"/>
            <a:ext cx="6274191" cy="63117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Texto descrevendo o projeto.                                                                                 (4)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0890E2ED-84E2-C993-68DB-BAABDDD0B3E1}"/>
              </a:ext>
            </a:extLst>
          </p:cNvPr>
          <p:cNvSpPr/>
          <p:nvPr/>
        </p:nvSpPr>
        <p:spPr>
          <a:xfrm>
            <a:off x="5469363" y="4391743"/>
            <a:ext cx="6274191" cy="63117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Depoimentos de quem faz parte do projeto. Os container poderão ser fixos ou no formato de carrossel.                                                                        (5)</a:t>
            </a:r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F88C52E5-1831-F4D0-1E3D-3A29E6D62F07}"/>
              </a:ext>
            </a:extLst>
          </p:cNvPr>
          <p:cNvSpPr/>
          <p:nvPr/>
        </p:nvSpPr>
        <p:spPr>
          <a:xfrm>
            <a:off x="5469362" y="5118390"/>
            <a:ext cx="6274191" cy="53493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Uma frase chamativa para fechar a página de início + </a:t>
            </a:r>
            <a:r>
              <a:rPr lang="pt-BR" sz="1600" dirty="0" err="1">
                <a:solidFill>
                  <a:schemeClr val="tx1"/>
                </a:solidFill>
              </a:rPr>
              <a:t>Footer</a:t>
            </a:r>
            <a:r>
              <a:rPr lang="pt-BR" sz="1600" dirty="0">
                <a:solidFill>
                  <a:schemeClr val="tx1"/>
                </a:solidFill>
              </a:rPr>
              <a:t>               (6)</a:t>
            </a:r>
          </a:p>
        </p:txBody>
      </p: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0295CB61-D2FB-5BB2-35F4-5FDAAA4AABC8}"/>
              </a:ext>
            </a:extLst>
          </p:cNvPr>
          <p:cNvSpPr/>
          <p:nvPr/>
        </p:nvSpPr>
        <p:spPr>
          <a:xfrm>
            <a:off x="5469361" y="5735548"/>
            <a:ext cx="6274191" cy="488834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Botão flutuante de fale conosco                                                                         (7)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822822C-FD7B-61BC-2F13-FAD249952315}"/>
              </a:ext>
            </a:extLst>
          </p:cNvPr>
          <p:cNvSpPr txBox="1"/>
          <p:nvPr/>
        </p:nvSpPr>
        <p:spPr>
          <a:xfrm>
            <a:off x="6472238" y="6369805"/>
            <a:ext cx="3657600" cy="37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556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865B46B-4A56-B03C-7944-54109E47252F}"/>
              </a:ext>
            </a:extLst>
          </p:cNvPr>
          <p:cNvSpPr/>
          <p:nvPr/>
        </p:nvSpPr>
        <p:spPr>
          <a:xfrm>
            <a:off x="5373087" y="92010"/>
            <a:ext cx="6274191" cy="54160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Uma foto ou vídeo mostrando o cuidado com a água. </a:t>
            </a:r>
          </a:p>
          <a:p>
            <a:r>
              <a:rPr lang="pt-BR" sz="16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(1)                        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BBE129B8-D881-A748-6AC8-C27879A4A9D6}"/>
              </a:ext>
            </a:extLst>
          </p:cNvPr>
          <p:cNvSpPr/>
          <p:nvPr/>
        </p:nvSpPr>
        <p:spPr>
          <a:xfrm>
            <a:off x="5373086" y="749416"/>
            <a:ext cx="6274191" cy="67805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Texto com Missão, Visão e Valores do projeto                                              (2)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7C2480-3D34-0B6B-E9BB-B6B2C9BECA76}"/>
              </a:ext>
            </a:extLst>
          </p:cNvPr>
          <p:cNvSpPr txBox="1"/>
          <p:nvPr/>
        </p:nvSpPr>
        <p:spPr>
          <a:xfrm>
            <a:off x="258977" y="826834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BFA0CF-07C5-63B5-F20F-E247345991BE}"/>
              </a:ext>
            </a:extLst>
          </p:cNvPr>
          <p:cNvSpPr txBox="1"/>
          <p:nvPr/>
        </p:nvSpPr>
        <p:spPr>
          <a:xfrm>
            <a:off x="258977" y="1630787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3412695-6ED1-48D2-F492-3F550F58EA4A}"/>
              </a:ext>
            </a:extLst>
          </p:cNvPr>
          <p:cNvSpPr txBox="1"/>
          <p:nvPr/>
        </p:nvSpPr>
        <p:spPr>
          <a:xfrm>
            <a:off x="258976" y="5524074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341D17-7BCE-73D4-3C87-01A48BD25394}"/>
              </a:ext>
            </a:extLst>
          </p:cNvPr>
          <p:cNvSpPr txBox="1"/>
          <p:nvPr/>
        </p:nvSpPr>
        <p:spPr>
          <a:xfrm>
            <a:off x="208751" y="2642936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E429E3-0FAA-87F9-4212-3067B43C436F}"/>
              </a:ext>
            </a:extLst>
          </p:cNvPr>
          <p:cNvSpPr txBox="1"/>
          <p:nvPr/>
        </p:nvSpPr>
        <p:spPr>
          <a:xfrm>
            <a:off x="184878" y="3879775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4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26A23616-ECC3-3873-171B-A6B541E905A7}"/>
              </a:ext>
            </a:extLst>
          </p:cNvPr>
          <p:cNvSpPr/>
          <p:nvPr/>
        </p:nvSpPr>
        <p:spPr>
          <a:xfrm>
            <a:off x="5373085" y="1576809"/>
            <a:ext cx="6274191" cy="63117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Foto e texto sobre a equipe, no caso nós 5.                                                  (3)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0890E2ED-84E2-C993-68DB-BAABDDD0B3E1}"/>
              </a:ext>
            </a:extLst>
          </p:cNvPr>
          <p:cNvSpPr/>
          <p:nvPr/>
        </p:nvSpPr>
        <p:spPr>
          <a:xfrm>
            <a:off x="5373085" y="2370663"/>
            <a:ext cx="6274191" cy="63117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Texto com fotos falando da importância da conservação da água, linkado com os objetivos do projeto.                                                                 (4)</a:t>
            </a:r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F88C52E5-1831-F4D0-1E3D-3A29E6D62F07}"/>
              </a:ext>
            </a:extLst>
          </p:cNvPr>
          <p:cNvSpPr/>
          <p:nvPr/>
        </p:nvSpPr>
        <p:spPr>
          <a:xfrm>
            <a:off x="5373085" y="3174641"/>
            <a:ext cx="6274191" cy="104017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Dicas sustentáveis para economia de água, formato </a:t>
            </a:r>
            <a:r>
              <a:rPr lang="pt-BR" sz="1600" dirty="0" err="1">
                <a:solidFill>
                  <a:schemeClr val="tx1"/>
                </a:solidFill>
              </a:rPr>
              <a:t>slider</a:t>
            </a:r>
            <a:r>
              <a:rPr lang="pt-BR" sz="1600" dirty="0">
                <a:solidFill>
                  <a:schemeClr val="tx1"/>
                </a:solidFill>
              </a:rPr>
              <a:t> com fotos e textos, também linkados aos temas do projeto.                                       (5)</a:t>
            </a: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5F7E95E1-1BC4-8A49-E0D4-5F75B3D3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7" y="0"/>
            <a:ext cx="3615358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8AC8B4-AF1C-13EF-954E-FB612ED5A713}"/>
              </a:ext>
            </a:extLst>
          </p:cNvPr>
          <p:cNvSpPr txBox="1"/>
          <p:nvPr/>
        </p:nvSpPr>
        <p:spPr>
          <a:xfrm>
            <a:off x="6472238" y="6369805"/>
            <a:ext cx="3657600" cy="37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PÁGINA 2</a:t>
            </a:r>
          </a:p>
        </p:txBody>
      </p:sp>
    </p:spTree>
    <p:extLst>
      <p:ext uri="{BB962C8B-B14F-4D97-AF65-F5344CB8AC3E}">
        <p14:creationId xmlns:p14="http://schemas.microsoft.com/office/powerpoint/2010/main" val="1292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865B46B-4A56-B03C-7944-54109E47252F}"/>
              </a:ext>
            </a:extLst>
          </p:cNvPr>
          <p:cNvSpPr/>
          <p:nvPr/>
        </p:nvSpPr>
        <p:spPr>
          <a:xfrm>
            <a:off x="5373087" y="92010"/>
            <a:ext cx="6274191" cy="54160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Texto com foto explicando o ciclo da água.</a:t>
            </a:r>
          </a:p>
          <a:p>
            <a:r>
              <a:rPr lang="pt-BR" sz="16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(1)                        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BBE129B8-D881-A748-6AC8-C27879A4A9D6}"/>
              </a:ext>
            </a:extLst>
          </p:cNvPr>
          <p:cNvSpPr/>
          <p:nvPr/>
        </p:nvSpPr>
        <p:spPr>
          <a:xfrm>
            <a:off x="5373086" y="749416"/>
            <a:ext cx="6274191" cy="67805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Desafios que as pessoas ao longo do país enfrentam para conseguir água e como eles poderiam ser sanados.                                                       (2)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7C2480-3D34-0B6B-E9BB-B6B2C9BECA76}"/>
              </a:ext>
            </a:extLst>
          </p:cNvPr>
          <p:cNvSpPr txBox="1"/>
          <p:nvPr/>
        </p:nvSpPr>
        <p:spPr>
          <a:xfrm>
            <a:off x="385289" y="749416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BFA0CF-07C5-63B5-F20F-E247345991BE}"/>
              </a:ext>
            </a:extLst>
          </p:cNvPr>
          <p:cNvSpPr txBox="1"/>
          <p:nvPr/>
        </p:nvSpPr>
        <p:spPr>
          <a:xfrm>
            <a:off x="344311" y="2281891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3412695-6ED1-48D2-F492-3F550F58EA4A}"/>
              </a:ext>
            </a:extLst>
          </p:cNvPr>
          <p:cNvSpPr txBox="1"/>
          <p:nvPr/>
        </p:nvSpPr>
        <p:spPr>
          <a:xfrm>
            <a:off x="258976" y="5769556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341D17-7BCE-73D4-3C87-01A48BD25394}"/>
              </a:ext>
            </a:extLst>
          </p:cNvPr>
          <p:cNvSpPr txBox="1"/>
          <p:nvPr/>
        </p:nvSpPr>
        <p:spPr>
          <a:xfrm>
            <a:off x="318631" y="3529670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E429E3-0FAA-87F9-4212-3067B43C436F}"/>
              </a:ext>
            </a:extLst>
          </p:cNvPr>
          <p:cNvSpPr txBox="1"/>
          <p:nvPr/>
        </p:nvSpPr>
        <p:spPr>
          <a:xfrm>
            <a:off x="275963" y="4521777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4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26A23616-ECC3-3873-171B-A6B541E905A7}"/>
              </a:ext>
            </a:extLst>
          </p:cNvPr>
          <p:cNvSpPr/>
          <p:nvPr/>
        </p:nvSpPr>
        <p:spPr>
          <a:xfrm>
            <a:off x="5373085" y="1576809"/>
            <a:ext cx="6274191" cy="70508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O consumo de água no Brasil hoje corresponde a 70% agricultura, 20% indústria e 10% domestico, como é possivel  resolver essa disparidade.                                                                                                                   (3)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0890E2ED-84E2-C993-68DB-BAABDDD0B3E1}"/>
              </a:ext>
            </a:extLst>
          </p:cNvPr>
          <p:cNvSpPr/>
          <p:nvPr/>
        </p:nvSpPr>
        <p:spPr>
          <a:xfrm>
            <a:off x="5373085" y="2370663"/>
            <a:ext cx="6274191" cy="63117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O problema da escassez de água pelo mundo, podemos usar estatísticas dos 5 continentes e comparar com o Brasil.                       (4)</a:t>
            </a:r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F88C52E5-1831-F4D0-1E3D-3A29E6D62F07}"/>
              </a:ext>
            </a:extLst>
          </p:cNvPr>
          <p:cNvSpPr/>
          <p:nvPr/>
        </p:nvSpPr>
        <p:spPr>
          <a:xfrm>
            <a:off x="5373085" y="3174641"/>
            <a:ext cx="6274191" cy="53493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 Quiz divertido com perguntas e repostas para o usuário do site testar seus conhecimentos. (5)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0F72DA5-28CA-6D61-D3E1-F26EEC19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4" y="13108"/>
            <a:ext cx="2901131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A70C47-C5AB-24F4-4F85-6144AE6A1943}"/>
              </a:ext>
            </a:extLst>
          </p:cNvPr>
          <p:cNvSpPr txBox="1"/>
          <p:nvPr/>
        </p:nvSpPr>
        <p:spPr>
          <a:xfrm>
            <a:off x="6472238" y="6369805"/>
            <a:ext cx="3657600" cy="37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PÁGINA 3</a:t>
            </a:r>
          </a:p>
        </p:txBody>
      </p:sp>
    </p:spTree>
    <p:extLst>
      <p:ext uri="{BB962C8B-B14F-4D97-AF65-F5344CB8AC3E}">
        <p14:creationId xmlns:p14="http://schemas.microsoft.com/office/powerpoint/2010/main" val="6174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865B46B-4A56-B03C-7944-54109E47252F}"/>
              </a:ext>
            </a:extLst>
          </p:cNvPr>
          <p:cNvSpPr/>
          <p:nvPr/>
        </p:nvSpPr>
        <p:spPr>
          <a:xfrm>
            <a:off x="5373087" y="92009"/>
            <a:ext cx="6274191" cy="195110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Aqui gostaria de usar a  matéria da revista Forbes  </a:t>
            </a:r>
            <a:r>
              <a:rPr lang="pt-BR" sz="1600" dirty="0">
                <a:solidFill>
                  <a:schemeClr val="tx1"/>
                </a:solidFill>
                <a:hlinkClick r:id="rId2"/>
              </a:rPr>
              <a:t>https://forbes.com.br/forbesesg/2021/03/conheca-7-empresas-com-atuacao-no-brasil-que-estao-empenhadas-em-reduzir-o-consumo-de-agua (1)                                                                                                                                   </a:t>
            </a:r>
            <a:r>
              <a:rPr lang="pt-BR" sz="16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BBE129B8-D881-A748-6AC8-C27879A4A9D6}"/>
              </a:ext>
            </a:extLst>
          </p:cNvPr>
          <p:cNvSpPr/>
          <p:nvPr/>
        </p:nvSpPr>
        <p:spPr>
          <a:xfrm>
            <a:off x="5373086" y="2323783"/>
            <a:ext cx="6274191" cy="67805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Colocar curiosidades (2)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7C2480-3D34-0B6B-E9BB-B6B2C9BECA76}"/>
              </a:ext>
            </a:extLst>
          </p:cNvPr>
          <p:cNvSpPr txBox="1"/>
          <p:nvPr/>
        </p:nvSpPr>
        <p:spPr>
          <a:xfrm>
            <a:off x="337426" y="2478619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BFA0CF-07C5-63B5-F20F-E247345991BE}"/>
              </a:ext>
            </a:extLst>
          </p:cNvPr>
          <p:cNvSpPr txBox="1"/>
          <p:nvPr/>
        </p:nvSpPr>
        <p:spPr>
          <a:xfrm>
            <a:off x="270514" y="5585364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EDD7F0-C2C3-B979-F150-4B038FE2A783}"/>
              </a:ext>
            </a:extLst>
          </p:cNvPr>
          <p:cNvSpPr txBox="1"/>
          <p:nvPr/>
        </p:nvSpPr>
        <p:spPr>
          <a:xfrm>
            <a:off x="6472238" y="6369805"/>
            <a:ext cx="3657600" cy="37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PÁGINA 4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A8AEF96-8EF8-8008-5D53-970FBF2A2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" y="-44326"/>
            <a:ext cx="3736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865B46B-4A56-B03C-7944-54109E47252F}"/>
              </a:ext>
            </a:extLst>
          </p:cNvPr>
          <p:cNvSpPr/>
          <p:nvPr/>
        </p:nvSpPr>
        <p:spPr>
          <a:xfrm>
            <a:off x="5373086" y="353619"/>
            <a:ext cx="6274191" cy="11293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Carrossel de fotos mostrando saneamento básico e a falta dele, abaixo de cada foto um pequeno texto explicando seu contexto.      (1)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BBE129B8-D881-A748-6AC8-C27879A4A9D6}"/>
              </a:ext>
            </a:extLst>
          </p:cNvPr>
          <p:cNvSpPr/>
          <p:nvPr/>
        </p:nvSpPr>
        <p:spPr>
          <a:xfrm>
            <a:off x="5373085" y="2323783"/>
            <a:ext cx="6274191" cy="67805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Gráficos comparativos entre a população que tem acesso a água potável 84,20% sem acesso ao saneamento 44,20%.                             (2)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7C2480-3D34-0B6B-E9BB-B6B2C9BECA76}"/>
              </a:ext>
            </a:extLst>
          </p:cNvPr>
          <p:cNvSpPr txBox="1"/>
          <p:nvPr/>
        </p:nvSpPr>
        <p:spPr>
          <a:xfrm>
            <a:off x="385288" y="1221319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BFA0CF-07C5-63B5-F20F-E247345991BE}"/>
              </a:ext>
            </a:extLst>
          </p:cNvPr>
          <p:cNvSpPr txBox="1"/>
          <p:nvPr/>
        </p:nvSpPr>
        <p:spPr>
          <a:xfrm>
            <a:off x="275389" y="2740229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EDD7F0-C2C3-B979-F150-4B038FE2A783}"/>
              </a:ext>
            </a:extLst>
          </p:cNvPr>
          <p:cNvSpPr txBox="1"/>
          <p:nvPr/>
        </p:nvSpPr>
        <p:spPr>
          <a:xfrm>
            <a:off x="6472238" y="6369805"/>
            <a:ext cx="3657600" cy="37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PÁGINA 5</a:t>
            </a:r>
          </a:p>
        </p:txBody>
      </p:sp>
      <p:pic>
        <p:nvPicPr>
          <p:cNvPr id="4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1838BC1-6C3E-8906-F746-87503960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3" y="46004"/>
            <a:ext cx="3743873" cy="67659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3B4E94-B87B-DA2F-056C-ED6007D96C29}"/>
              </a:ext>
            </a:extLst>
          </p:cNvPr>
          <p:cNvSpPr txBox="1"/>
          <p:nvPr/>
        </p:nvSpPr>
        <p:spPr>
          <a:xfrm>
            <a:off x="290254" y="4851852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906B371E-E5FF-E271-BF6D-49D1AF1089AE}"/>
              </a:ext>
            </a:extLst>
          </p:cNvPr>
          <p:cNvSpPr/>
          <p:nvPr/>
        </p:nvSpPr>
        <p:spPr>
          <a:xfrm>
            <a:off x="5373084" y="3727406"/>
            <a:ext cx="6274191" cy="11293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Foto e frase para encerramento do site.      (3)</a:t>
            </a:r>
          </a:p>
        </p:txBody>
      </p:sp>
    </p:spTree>
    <p:extLst>
      <p:ext uri="{BB962C8B-B14F-4D97-AF65-F5344CB8AC3E}">
        <p14:creationId xmlns:p14="http://schemas.microsoft.com/office/powerpoint/2010/main" val="59611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865B46B-4A56-B03C-7944-54109E47252F}"/>
              </a:ext>
            </a:extLst>
          </p:cNvPr>
          <p:cNvSpPr/>
          <p:nvPr/>
        </p:nvSpPr>
        <p:spPr>
          <a:xfrm>
            <a:off x="5373086" y="353619"/>
            <a:ext cx="6274191" cy="112931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Foto .      (1)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BBE129B8-D881-A748-6AC8-C27879A4A9D6}"/>
              </a:ext>
            </a:extLst>
          </p:cNvPr>
          <p:cNvSpPr/>
          <p:nvPr/>
        </p:nvSpPr>
        <p:spPr>
          <a:xfrm>
            <a:off x="5373085" y="2323783"/>
            <a:ext cx="6274191" cy="67805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Formulário com dados e possibilidade do usuário enviar mensagens, dúvidas etc.                                               (2)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7C2480-3D34-0B6B-E9BB-B6B2C9BECA76}"/>
              </a:ext>
            </a:extLst>
          </p:cNvPr>
          <p:cNvSpPr txBox="1"/>
          <p:nvPr/>
        </p:nvSpPr>
        <p:spPr>
          <a:xfrm>
            <a:off x="385288" y="1221319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BFA0CF-07C5-63B5-F20F-E247345991BE}"/>
              </a:ext>
            </a:extLst>
          </p:cNvPr>
          <p:cNvSpPr txBox="1"/>
          <p:nvPr/>
        </p:nvSpPr>
        <p:spPr>
          <a:xfrm>
            <a:off x="275389" y="2740229"/>
            <a:ext cx="3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EDD7F0-C2C3-B979-F150-4B038FE2A783}"/>
              </a:ext>
            </a:extLst>
          </p:cNvPr>
          <p:cNvSpPr txBox="1"/>
          <p:nvPr/>
        </p:nvSpPr>
        <p:spPr>
          <a:xfrm>
            <a:off x="6472238" y="6369805"/>
            <a:ext cx="3657600" cy="37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Formulário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7024AE61-5A66-D1BA-3923-785ECB91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3" y="0"/>
            <a:ext cx="374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 de Paoli Moreira Miranda</dc:creator>
  <cp:lastModifiedBy>Danielle de Paoli Moreira Miranda</cp:lastModifiedBy>
  <cp:revision>1</cp:revision>
  <dcterms:created xsi:type="dcterms:W3CDTF">2024-03-11T23:11:23Z</dcterms:created>
  <dcterms:modified xsi:type="dcterms:W3CDTF">2024-03-12T01:05:23Z</dcterms:modified>
</cp:coreProperties>
</file>